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5"/>
  </p:notesMasterIdLst>
  <p:sldIdLst>
    <p:sldId id="259" r:id="rId5"/>
    <p:sldId id="258" r:id="rId6"/>
    <p:sldId id="263" r:id="rId7"/>
    <p:sldId id="266" r:id="rId8"/>
    <p:sldId id="285" r:id="rId9"/>
    <p:sldId id="290" r:id="rId10"/>
    <p:sldId id="267" r:id="rId11"/>
    <p:sldId id="268" r:id="rId12"/>
    <p:sldId id="264" r:id="rId13"/>
    <p:sldId id="269" r:id="rId14"/>
    <p:sldId id="279" r:id="rId15"/>
    <p:sldId id="280" r:id="rId16"/>
    <p:sldId id="282" r:id="rId17"/>
    <p:sldId id="283" r:id="rId18"/>
    <p:sldId id="281" r:id="rId19"/>
    <p:sldId id="275" r:id="rId20"/>
    <p:sldId id="287" r:id="rId21"/>
    <p:sldId id="274" r:id="rId22"/>
    <p:sldId id="289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F2955-B195-DAD6-340F-DD91B689D808}" name="AI GUAN" initials="AG" userId="S::aguan3@wisc.edu::5496c27d-a4c6-44ae-9b21-bf57747a3312" providerId="AD"/>
  <p188:author id="{530B8A8D-E52B-E528-2FE9-4C61AE17DC63}" name="THOMAS PAUL THOMAS" initials="TT" userId="S::tpthomas@wisc.edu::c0b4ba88-0ec8-41cd-a309-96c81ed3e0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3EA323-D061-4C1B-93CA-D4D2A465E3A0}" v="49" dt="2022-05-04T19:49:30.270"/>
    <p1510:client id="{0E3F284C-76A4-4F90-BB2E-9539F300394F}" v="6" dt="2022-05-04T03:15:24.867"/>
    <p1510:client id="{14ABCED5-63F8-44E8-8DE1-8D148F5BBCD0}" v="48" dt="2022-05-04T23:25:08.155"/>
    <p1510:client id="{15ACDB56-B9A4-4960-9C6B-24BE279C5472}" v="2299" dt="2022-05-05T02:44:28.300"/>
    <p1510:client id="{1ECF93F7-23D7-46CB-B4B5-C1FB1BE40A1F}" v="162" dt="2022-05-04T04:37:28.781"/>
    <p1510:client id="{1EDAA247-36AA-452B-89BB-BC907E98C573}" v="199" dt="2022-05-05T05:36:51.149"/>
    <p1510:client id="{2228145F-1D1E-4C5D-B762-864157F9EB5D}" v="52" dt="2022-05-04T03:46:35.710"/>
    <p1510:client id="{25D6B1FC-73D7-4D46-B1EB-A37B54DB227F}" v="18" dt="2022-05-03T20:59:19.029"/>
    <p1510:client id="{2BE56615-F155-4997-8963-869890E3C38A}" v="20" dt="2022-05-04T01:48:25.807"/>
    <p1510:client id="{2E745CB6-6DCD-4CC5-89AB-AAC5384C1A73}" v="47" dt="2022-05-04T05:35:40.195"/>
    <p1510:client id="{3049BA03-F644-4B39-A1C7-41BE97A06C15}" v="106" dt="2022-05-05T01:42:36.619"/>
    <p1510:client id="{348DD2A7-182A-45F7-82FC-36A7861035FA}" v="3" dt="2022-05-03T20:24:40.559"/>
    <p1510:client id="{40166107-DE94-4F6E-A08B-A31438CB65BB}" v="256" dt="2022-05-04T06:45:22.060"/>
    <p1510:client id="{41D75BBA-EFD1-4193-B1A3-35478B78B283}" v="222" dt="2022-05-04T06:08:56.155"/>
    <p1510:client id="{47687B27-3E75-4530-A812-2C6A135A4D13}" v="179" dt="2022-05-05T01:37:30.723"/>
    <p1510:client id="{4F3ECBDC-1B27-4186-A6A1-28A98B2023F0}" v="1230" dt="2022-05-04T16:25:24.791"/>
    <p1510:client id="{5403490D-6260-4CE2-9A2D-150AF4A08E63}" v="157" dt="2022-05-05T07:10:29.446"/>
    <p1510:client id="{592E8E68-3E9D-401A-B260-E39A0278C908}" v="352" dt="2022-05-04T05:38:06.385"/>
    <p1510:client id="{59390219-4350-458F-B66F-4CAC3CA55384}" v="4" dt="2022-05-04T02:42:47.663"/>
    <p1510:client id="{5DBBEB42-9B57-4026-963C-7EEBD40A10F9}" v="5704" dt="2022-05-05T05:06:35.134"/>
    <p1510:client id="{5FD3B32A-C84C-4B92-97D6-20CA0E682F57}" v="603" dt="2022-05-05T01:21:09.610"/>
    <p1510:client id="{6297750C-22A7-4D91-A931-7B64AE9ACAE0}" v="120" dt="2022-05-04T15:51:27.089"/>
    <p1510:client id="{6E06205E-0216-4BE5-AE22-3FE173F0B3BD}" v="30" dt="2022-05-04T05:17:18.604"/>
    <p1510:client id="{7186F7FA-568B-4E4D-8F25-6163D4AE6A2D}" v="218" dt="2022-05-04T02:04:25.339"/>
    <p1510:client id="{79C1DC2F-DCE5-4A4A-93DE-5F5C7DB60694}" v="1" dt="2022-05-04T15:34:24.985"/>
    <p1510:client id="{7F91E1EC-A325-4895-9E86-0B6159729B49}" v="151" dt="2022-05-05T15:41:10.399"/>
    <p1510:client id="{7FCF590F-5B0E-435D-94BE-6B8F45474790}" v="14" dt="2022-05-04T15:53:42.969"/>
    <p1510:client id="{80E787F0-C20D-4651-A4B7-85998230033D}" v="265" dt="2022-05-04T04:25:34.979"/>
    <p1510:client id="{81CA2ACA-51E3-4DDF-99B4-F09BB4D5EAED}" v="359" dt="2022-05-05T14:29:31.041"/>
    <p1510:client id="{8B90146D-F7DC-4CCA-A006-AA4160DC8C77}" v="53" dt="2022-05-04T19:38:52.981"/>
    <p1510:client id="{8C14014C-F5F6-46A7-89DB-F8EA2A52547E}" v="73" dt="2022-05-04T03:12:59.769"/>
    <p1510:client id="{8D2B3855-519D-4138-91D0-213CA05B7EB2}" v="1186" dt="2022-05-04T16:50:07.622"/>
    <p1510:client id="{8E618AE1-1B98-4253-B1F9-943C7AE8549C}" v="119" dt="2022-05-05T15:39:19.079"/>
    <p1510:client id="{8F0DF7B5-32A3-49E7-B896-7F3F38592ED0}" v="261" dt="2022-05-04T02:24:31.134"/>
    <p1510:client id="{8FE7F91B-B0E9-4D6C-9CD5-F8D49F337432}" v="374" dt="2022-05-04T02:19:57.832"/>
    <p1510:client id="{96B77761-97D6-41DF-8214-18DC5FAC762E}" v="30" dt="2022-05-04T02:13:04.963"/>
    <p1510:client id="{9A5AA464-6878-414A-956A-6B2E4C0F52D1}" v="236" dt="2022-05-04T05:38:53.569"/>
    <p1510:client id="{9FA5B1B4-EC94-4418-B272-8870F0108071}" v="403" dt="2022-05-04T16:08:07.131"/>
    <p1510:client id="{A468B6CD-8F46-4160-B3EF-0DA54A7E6D90}" v="1" dt="2022-05-04T05:21:28.707"/>
    <p1510:client id="{A4C85845-A50F-46B5-BAE7-112C4A9E2746}" v="51" dt="2022-05-04T03:44:05.119"/>
    <p1510:client id="{AC84EA1E-367D-472F-BC7B-C69DB1202EA6}" v="163" dt="2022-05-04T15:32:49.119"/>
    <p1510:client id="{B13F237F-5F59-4CE3-9B42-C987260918BB}" v="144" dt="2022-05-04T15:25:52.999"/>
    <p1510:client id="{B8609586-A543-4C5B-AD9E-DAF649C30827}" v="2104" dt="2022-05-04T06:45:53.037"/>
    <p1510:client id="{B9B9DE07-B406-4CC7-8477-A5C784BE058E}" v="355" dt="2022-05-04T06:45:55.993"/>
    <p1510:client id="{B9F84729-B0A3-4198-AB61-D1104A6B4A65}" v="408" dt="2022-05-04T07:25:06.917"/>
    <p1510:client id="{BBDEB2CC-8458-45B5-BF6D-A0E4780FC39D}" v="121" dt="2022-05-04T03:01:05.691"/>
    <p1510:client id="{C6EB8D33-6F9F-4C45-B663-681BED8AB73C}" v="26" dt="2022-05-05T17:12:43.084"/>
    <p1510:client id="{C76D4B5A-04FC-47BB-82F2-D6B052A03A5F}" v="201" dt="2022-05-04T02:25:40.810"/>
    <p1510:client id="{CA5A0A28-02A7-4B40-9E9C-7E76EA0DB5EA}" v="154" dt="2022-05-04T02:37:41.798"/>
    <p1510:client id="{CB0F3E51-C898-418D-8411-E78D3790E49E}" v="6" dt="2022-05-04T03:05:47.944"/>
    <p1510:client id="{CF1587F5-9AC1-4EDA-AC63-3863A85E3AEF}" v="1222" dt="2022-05-04T05:29:43.340"/>
    <p1510:client id="{D08D0AE1-3818-4091-99E6-E2A19FAF8D18}" v="32" dt="2022-05-04T05:44:05.348"/>
    <p1510:client id="{D6B5367E-F471-4453-B341-3A97C5AFCDDA}" v="556" dt="2022-05-04T03:41:52.805"/>
    <p1510:client id="{E5130FF5-DE5C-4459-95D4-D177D0763759}" v="17" dt="2022-05-04T15:27:27.415"/>
    <p1510:client id="{E8B4F86E-0969-4574-A1E7-6EADE6E0EB1B}" v="146" dt="2022-05-04T02:53:16.400"/>
    <p1510:client id="{EB25DE6F-BFCB-4BF6-8402-09DA5ABDCC0F}" v="418" dt="2022-05-04T17:37:55.963"/>
    <p1510:client id="{EB7BB69C-1702-4441-8D31-880BF1F03CE9}" v="16" dt="2022-05-05T00:01:24.679"/>
    <p1510:client id="{EDB6BC72-4AD4-489D-B636-E45120E76BF0}" v="806" dt="2022-05-04T16:42:57.300"/>
    <p1510:client id="{F1787DA1-CD96-4E92-B7BC-2D7E656D4E53}" v="101" dt="2022-05-04T07:06:48.743"/>
    <p1510:client id="{F3E48CE0-47E9-4930-9DFC-901EEF79AC06}" v="2" dt="2022-05-04T03:18:04.085"/>
    <p1510:client id="{F5285305-FE7B-437B-8E74-002FA6821DD0}" v="16" dt="2022-05-04T03:22:27.065"/>
    <p1510:client id="{F5E472B6-A76A-45D7-94D2-092A22FF78CE}" v="695" dt="2022-05-04T04:36:43.105"/>
    <p1510:client id="{F8F6FB21-0C17-42F6-BDAF-F621F149B9AD}" v="18" dt="2022-05-04T23:42:43.012"/>
    <p1510:client id="{FB9F0E6F-85E3-40D4-AA30-0D2DE026B814}" v="76" dt="2022-05-04T15:38:43.1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N KURIAN ABRAHAM" userId="S::skabraham@wisc.edu::09579e3d-db67-4f46-929f-0ceac2a90008" providerId="AD" clId="Web-{5DBBEB42-9B57-4026-963C-7EEBD40A10F9}"/>
    <pc:docChg chg="addSld delSld modSld sldOrd">
      <pc:chgData name="SIRIN KURIAN ABRAHAM" userId="S::skabraham@wisc.edu::09579e3d-db67-4f46-929f-0ceac2a90008" providerId="AD" clId="Web-{5DBBEB42-9B57-4026-963C-7EEBD40A10F9}" dt="2022-05-05T05:06:35.134" v="3183"/>
      <pc:docMkLst>
        <pc:docMk/>
      </pc:docMkLst>
      <pc:sldChg chg="modSp">
        <pc:chgData name="SIRIN KURIAN ABRAHAM" userId="S::skabraham@wisc.edu::09579e3d-db67-4f46-929f-0ceac2a90008" providerId="AD" clId="Web-{5DBBEB42-9B57-4026-963C-7EEBD40A10F9}" dt="2022-05-05T02:08:41.976" v="1494"/>
        <pc:sldMkLst>
          <pc:docMk/>
          <pc:sldMk cId="1285584914" sldId="269"/>
        </pc:sldMkLst>
        <pc:spChg chg="mod">
          <ac:chgData name="SIRIN KURIAN ABRAHAM" userId="S::skabraham@wisc.edu::09579e3d-db67-4f46-929f-0ceac2a90008" providerId="AD" clId="Web-{5DBBEB42-9B57-4026-963C-7EEBD40A10F9}" dt="2022-05-05T01:45:49.048" v="515" actId="1076"/>
          <ac:spMkLst>
            <pc:docMk/>
            <pc:sldMk cId="1285584914" sldId="269"/>
            <ac:spMk id="6" creationId="{B9F90064-D82B-7935-9596-908A1740852D}"/>
          </ac:spMkLst>
        </pc:spChg>
        <pc:graphicFrameChg chg="mod modGraphic">
          <ac:chgData name="SIRIN KURIAN ABRAHAM" userId="S::skabraham@wisc.edu::09579e3d-db67-4f46-929f-0ceac2a90008" providerId="AD" clId="Web-{5DBBEB42-9B57-4026-963C-7EEBD40A10F9}" dt="2022-05-05T02:08:41.976" v="1494"/>
          <ac:graphicFrameMkLst>
            <pc:docMk/>
            <pc:sldMk cId="1285584914" sldId="269"/>
            <ac:graphicFrameMk id="3" creationId="{65940EBD-2EC4-D942-730D-63AFA1C44492}"/>
          </ac:graphicFrameMkLst>
        </pc:graphicFrameChg>
      </pc:sldChg>
      <pc:sldChg chg="addSp delSp modSp ord">
        <pc:chgData name="SIRIN KURIAN ABRAHAM" userId="S::skabraham@wisc.edu::09579e3d-db67-4f46-929f-0ceac2a90008" providerId="AD" clId="Web-{5DBBEB42-9B57-4026-963C-7EEBD40A10F9}" dt="2022-05-05T04:47:00.737" v="2727" actId="20577"/>
        <pc:sldMkLst>
          <pc:docMk/>
          <pc:sldMk cId="486816063" sldId="275"/>
        </pc:sldMkLst>
        <pc:spChg chg="mod">
          <ac:chgData name="SIRIN KURIAN ABRAHAM" userId="S::skabraham@wisc.edu::09579e3d-db67-4f46-929f-0ceac2a90008" providerId="AD" clId="Web-{5DBBEB42-9B57-4026-963C-7EEBD40A10F9}" dt="2022-05-05T02:28:29.233" v="2043" actId="20577"/>
          <ac:spMkLst>
            <pc:docMk/>
            <pc:sldMk cId="486816063" sldId="275"/>
            <ac:spMk id="2" creationId="{A8F53281-BCCD-6D0E-88EB-C74F5BA6553B}"/>
          </ac:spMkLst>
        </pc:spChg>
        <pc:spChg chg="add del mod">
          <ac:chgData name="SIRIN KURIAN ABRAHAM" userId="S::skabraham@wisc.edu::09579e3d-db67-4f46-929f-0ceac2a90008" providerId="AD" clId="Web-{5DBBEB42-9B57-4026-963C-7EEBD40A10F9}" dt="2022-05-05T04:24:16.353" v="2667"/>
          <ac:spMkLst>
            <pc:docMk/>
            <pc:sldMk cId="486816063" sldId="275"/>
            <ac:spMk id="3" creationId="{094C9416-9F4F-580E-C66D-E4B5434F9113}"/>
          </ac:spMkLst>
        </pc:spChg>
        <pc:spChg chg="del mod">
          <ac:chgData name="SIRIN KURIAN ABRAHAM" userId="S::skabraham@wisc.edu::09579e3d-db67-4f46-929f-0ceac2a90008" providerId="AD" clId="Web-{5DBBEB42-9B57-4026-963C-7EEBD40A10F9}" dt="2022-05-05T02:28:23.514" v="2041"/>
          <ac:spMkLst>
            <pc:docMk/>
            <pc:sldMk cId="486816063" sldId="275"/>
            <ac:spMk id="3" creationId="{E888A902-E615-C8FC-940F-0C2B82EED64C}"/>
          </ac:spMkLst>
        </pc:spChg>
        <pc:spChg chg="add del mod">
          <ac:chgData name="SIRIN KURIAN ABRAHAM" userId="S::skabraham@wisc.edu::09579e3d-db67-4f46-929f-0ceac2a90008" providerId="AD" clId="Web-{5DBBEB42-9B57-4026-963C-7EEBD40A10F9}" dt="2022-05-05T02:30:48.404" v="2087"/>
          <ac:spMkLst>
            <pc:docMk/>
            <pc:sldMk cId="486816063" sldId="275"/>
            <ac:spMk id="5" creationId="{AED47010-C58F-069D-9E37-9BE2ED7D3390}"/>
          </ac:spMkLst>
        </pc:spChg>
        <pc:spChg chg="add mod">
          <ac:chgData name="SIRIN KURIAN ABRAHAM" userId="S::skabraham@wisc.edu::09579e3d-db67-4f46-929f-0ceac2a90008" providerId="AD" clId="Web-{5DBBEB42-9B57-4026-963C-7EEBD40A10F9}" dt="2022-05-05T04:47:00.737" v="2727" actId="20577"/>
          <ac:spMkLst>
            <pc:docMk/>
            <pc:sldMk cId="486816063" sldId="275"/>
            <ac:spMk id="6" creationId="{CB2EF21C-E27A-62C2-3EB6-A023754A622B}"/>
          </ac:spMkLst>
        </pc:spChg>
        <pc:spChg chg="add del">
          <ac:chgData name="SIRIN KURIAN ABRAHAM" userId="S::skabraham@wisc.edu::09579e3d-db67-4f46-929f-0ceac2a90008" providerId="AD" clId="Web-{5DBBEB42-9B57-4026-963C-7EEBD40A10F9}" dt="2022-05-05T04:24:33.728" v="2685"/>
          <ac:spMkLst>
            <pc:docMk/>
            <pc:sldMk cId="486816063" sldId="275"/>
            <ac:spMk id="8" creationId="{AFBAE00E-9F88-A551-FA18-8615DE56BAE1}"/>
          </ac:spMkLst>
        </pc:spChg>
      </pc:sldChg>
      <pc:sldChg chg="del">
        <pc:chgData name="SIRIN KURIAN ABRAHAM" userId="S::skabraham@wisc.edu::09579e3d-db67-4f46-929f-0ceac2a90008" providerId="AD" clId="Web-{5DBBEB42-9B57-4026-963C-7EEBD40A10F9}" dt="2022-05-05T01:23:45.976" v="0"/>
        <pc:sldMkLst>
          <pc:docMk/>
          <pc:sldMk cId="2881058877" sldId="278"/>
        </pc:sldMkLst>
      </pc:sldChg>
      <pc:sldChg chg="addSp delSp modSp">
        <pc:chgData name="SIRIN KURIAN ABRAHAM" userId="S::skabraham@wisc.edu::09579e3d-db67-4f46-929f-0ceac2a90008" providerId="AD" clId="Web-{5DBBEB42-9B57-4026-963C-7EEBD40A10F9}" dt="2022-05-05T03:44:17.717" v="2223"/>
        <pc:sldMkLst>
          <pc:docMk/>
          <pc:sldMk cId="879295724" sldId="279"/>
        </pc:sldMkLst>
        <pc:spChg chg="mod">
          <ac:chgData name="SIRIN KURIAN ABRAHAM" userId="S::skabraham@wisc.edu::09579e3d-db67-4f46-929f-0ceac2a90008" providerId="AD" clId="Web-{5DBBEB42-9B57-4026-963C-7EEBD40A10F9}" dt="2022-05-05T01:55:30.512" v="704" actId="1076"/>
          <ac:spMkLst>
            <pc:docMk/>
            <pc:sldMk cId="879295724" sldId="279"/>
            <ac:spMk id="4" creationId="{E068DC1E-327E-DEF4-B4FD-974A5DC96583}"/>
          </ac:spMkLst>
        </pc:spChg>
        <pc:spChg chg="add del mod">
          <ac:chgData name="SIRIN KURIAN ABRAHAM" userId="S::skabraham@wisc.edu::09579e3d-db67-4f46-929f-0ceac2a90008" providerId="AD" clId="Web-{5DBBEB42-9B57-4026-963C-7EEBD40A10F9}" dt="2022-05-05T01:31:05.083" v="40"/>
          <ac:spMkLst>
            <pc:docMk/>
            <pc:sldMk cId="879295724" sldId="279"/>
            <ac:spMk id="7" creationId="{2B768A51-C98B-9303-FC6A-D59B9762FDF1}"/>
          </ac:spMkLst>
        </pc:spChg>
        <pc:spChg chg="add mod">
          <ac:chgData name="SIRIN KURIAN ABRAHAM" userId="S::skabraham@wisc.edu::09579e3d-db67-4f46-929f-0ceac2a90008" providerId="AD" clId="Web-{5DBBEB42-9B57-4026-963C-7EEBD40A10F9}" dt="2022-05-05T02:07:22.117" v="1467" actId="20577"/>
          <ac:spMkLst>
            <pc:docMk/>
            <pc:sldMk cId="879295724" sldId="279"/>
            <ac:spMk id="10" creationId="{6B866F5D-9EA2-66E9-0AB4-38FEAB56E7FE}"/>
          </ac:spMkLst>
        </pc:spChg>
        <pc:grpChg chg="add del mod">
          <ac:chgData name="SIRIN KURIAN ABRAHAM" userId="S::skabraham@wisc.edu::09579e3d-db67-4f46-929f-0ceac2a90008" providerId="AD" clId="Web-{5DBBEB42-9B57-4026-963C-7EEBD40A10F9}" dt="2022-05-05T01:41:44.625" v="479"/>
          <ac:grpSpMkLst>
            <pc:docMk/>
            <pc:sldMk cId="879295724" sldId="279"/>
            <ac:grpSpMk id="5" creationId="{C444775F-7978-5062-0106-7561B056EC53}"/>
          </ac:grpSpMkLst>
        </pc:grpChg>
        <pc:grpChg chg="add mod">
          <ac:chgData name="SIRIN KURIAN ABRAHAM" userId="S::skabraham@wisc.edu::09579e3d-db67-4f46-929f-0ceac2a90008" providerId="AD" clId="Web-{5DBBEB42-9B57-4026-963C-7EEBD40A10F9}" dt="2022-05-05T02:39:23.057" v="2200" actId="1076"/>
          <ac:grpSpMkLst>
            <pc:docMk/>
            <pc:sldMk cId="879295724" sldId="279"/>
            <ac:grpSpMk id="14" creationId="{C3CFB23B-7E3F-35BC-C3EA-7A7D0714DBB8}"/>
          </ac:grpSpMkLst>
        </pc:grpChg>
        <pc:graphicFrameChg chg="add mod modGraphic">
          <ac:chgData name="SIRIN KURIAN ABRAHAM" userId="S::skabraham@wisc.edu::09579e3d-db67-4f46-929f-0ceac2a90008" providerId="AD" clId="Web-{5DBBEB42-9B57-4026-963C-7EEBD40A10F9}" dt="2022-05-05T03:44:17.717" v="2223"/>
          <ac:graphicFrameMkLst>
            <pc:docMk/>
            <pc:sldMk cId="879295724" sldId="279"/>
            <ac:graphicFrameMk id="3" creationId="{40981EF9-C139-1387-561E-39B1EDF792C8}"/>
          </ac:graphicFrameMkLst>
        </pc:graphicFrameChg>
        <pc:picChg chg="del topLvl">
          <ac:chgData name="SIRIN KURIAN ABRAHAM" userId="S::skabraham@wisc.edu::09579e3d-db67-4f46-929f-0ceac2a90008" providerId="AD" clId="Web-{5DBBEB42-9B57-4026-963C-7EEBD40A10F9}" dt="2022-05-05T01:41:44.625" v="479"/>
          <ac:picMkLst>
            <pc:docMk/>
            <pc:sldMk cId="879295724" sldId="279"/>
            <ac:picMk id="6" creationId="{E37EC6C7-4844-EC17-FBC4-82135070F49D}"/>
          </ac:picMkLst>
        </pc:picChg>
        <pc:picChg chg="del">
          <ac:chgData name="SIRIN KURIAN ABRAHAM" userId="S::skabraham@wisc.edu::09579e3d-db67-4f46-929f-0ceac2a90008" providerId="AD" clId="Web-{5DBBEB42-9B57-4026-963C-7EEBD40A10F9}" dt="2022-05-05T01:25:36.585" v="4"/>
          <ac:picMkLst>
            <pc:docMk/>
            <pc:sldMk cId="879295724" sldId="279"/>
            <ac:picMk id="7" creationId="{EDDB378E-4083-A85F-CDAD-C799AB9FBDA5}"/>
          </ac:picMkLst>
        </pc:picChg>
        <pc:picChg chg="del mod topLvl">
          <ac:chgData name="SIRIN KURIAN ABRAHAM" userId="S::skabraham@wisc.edu::09579e3d-db67-4f46-929f-0ceac2a90008" providerId="AD" clId="Web-{5DBBEB42-9B57-4026-963C-7EEBD40A10F9}" dt="2022-05-05T01:43:54.577" v="510"/>
          <ac:picMkLst>
            <pc:docMk/>
            <pc:sldMk cId="879295724" sldId="279"/>
            <ac:picMk id="8" creationId="{C993ACC6-C375-77E6-2F91-164299E6CCC8}"/>
          </ac:picMkLst>
        </pc:picChg>
        <pc:picChg chg="del">
          <ac:chgData name="SIRIN KURIAN ABRAHAM" userId="S::skabraham@wisc.edu::09579e3d-db67-4f46-929f-0ceac2a90008" providerId="AD" clId="Web-{5DBBEB42-9B57-4026-963C-7EEBD40A10F9}" dt="2022-05-05T01:25:39.085" v="5"/>
          <ac:picMkLst>
            <pc:docMk/>
            <pc:sldMk cId="879295724" sldId="279"/>
            <ac:picMk id="9" creationId="{AF67FEA5-DF12-E2A2-828D-CB9AF3061CC1}"/>
          </ac:picMkLst>
        </pc:picChg>
        <pc:picChg chg="add del mod">
          <ac:chgData name="SIRIN KURIAN ABRAHAM" userId="S::skabraham@wisc.edu::09579e3d-db67-4f46-929f-0ceac2a90008" providerId="AD" clId="Web-{5DBBEB42-9B57-4026-963C-7EEBD40A10F9}" dt="2022-05-05T01:47:52.141" v="563"/>
          <ac:picMkLst>
            <pc:docMk/>
            <pc:sldMk cId="879295724" sldId="279"/>
            <ac:picMk id="11" creationId="{333DD1B8-3871-8D10-B79C-BBF22B02ABEE}"/>
          </ac:picMkLst>
        </pc:picChg>
        <pc:picChg chg="add mod">
          <ac:chgData name="SIRIN KURIAN ABRAHAM" userId="S::skabraham@wisc.edu::09579e3d-db67-4f46-929f-0ceac2a90008" providerId="AD" clId="Web-{5DBBEB42-9B57-4026-963C-7EEBD40A10F9}" dt="2022-05-05T01:48:35.328" v="589" actId="14100"/>
          <ac:picMkLst>
            <pc:docMk/>
            <pc:sldMk cId="879295724" sldId="279"/>
            <ac:picMk id="12" creationId="{2A3C0341-041E-559C-1026-5584E94A1F28}"/>
          </ac:picMkLst>
        </pc:picChg>
        <pc:picChg chg="add mod">
          <ac:chgData name="SIRIN KURIAN ABRAHAM" userId="S::skabraham@wisc.edu::09579e3d-db67-4f46-929f-0ceac2a90008" providerId="AD" clId="Web-{5DBBEB42-9B57-4026-963C-7EEBD40A10F9}" dt="2022-05-05T01:48:07.828" v="570" actId="1076"/>
          <ac:picMkLst>
            <pc:docMk/>
            <pc:sldMk cId="879295724" sldId="279"/>
            <ac:picMk id="13" creationId="{6809F84C-3B77-796A-1660-BE11F1410185}"/>
          </ac:picMkLst>
        </pc:picChg>
      </pc:sldChg>
      <pc:sldChg chg="addSp delSp modSp">
        <pc:chgData name="SIRIN KURIAN ABRAHAM" userId="S::skabraham@wisc.edu::09579e3d-db67-4f46-929f-0ceac2a90008" providerId="AD" clId="Web-{5DBBEB42-9B57-4026-963C-7EEBD40A10F9}" dt="2022-05-05T03:52:04.045" v="2288"/>
        <pc:sldMkLst>
          <pc:docMk/>
          <pc:sldMk cId="1798356067" sldId="280"/>
        </pc:sldMkLst>
        <pc:spChg chg="mod">
          <ac:chgData name="SIRIN KURIAN ABRAHAM" userId="S::skabraham@wisc.edu::09579e3d-db67-4f46-929f-0ceac2a90008" providerId="AD" clId="Web-{5DBBEB42-9B57-4026-963C-7EEBD40A10F9}" dt="2022-05-05T02:09:00.882" v="1496" actId="1076"/>
          <ac:spMkLst>
            <pc:docMk/>
            <pc:sldMk cId="1798356067" sldId="280"/>
            <ac:spMk id="4" creationId="{E068DC1E-327E-DEF4-B4FD-974A5DC96583}"/>
          </ac:spMkLst>
        </pc:spChg>
        <pc:spChg chg="add mod">
          <ac:chgData name="SIRIN KURIAN ABRAHAM" userId="S::skabraham@wisc.edu::09579e3d-db67-4f46-929f-0ceac2a90008" providerId="AD" clId="Web-{5DBBEB42-9B57-4026-963C-7EEBD40A10F9}" dt="2022-05-05T02:06:05.695" v="1445" actId="20577"/>
          <ac:spMkLst>
            <pc:docMk/>
            <pc:sldMk cId="1798356067" sldId="280"/>
            <ac:spMk id="7" creationId="{70AD3F21-556B-7715-A75E-2237FE919004}"/>
          </ac:spMkLst>
        </pc:spChg>
        <pc:grpChg chg="mod">
          <ac:chgData name="SIRIN KURIAN ABRAHAM" userId="S::skabraham@wisc.edu::09579e3d-db67-4f46-929f-0ceac2a90008" providerId="AD" clId="Web-{5DBBEB42-9B57-4026-963C-7EEBD40A10F9}" dt="2022-05-05T01:38:23.001" v="365" actId="1076"/>
          <ac:grpSpMkLst>
            <pc:docMk/>
            <pc:sldMk cId="1798356067" sldId="280"/>
            <ac:grpSpMk id="13" creationId="{C5AD2352-99C2-5642-E6FA-7A5FC2F87A86}"/>
          </ac:grpSpMkLst>
        </pc:grpChg>
        <pc:graphicFrameChg chg="mod modGraphic">
          <ac:chgData name="SIRIN KURIAN ABRAHAM" userId="S::skabraham@wisc.edu::09579e3d-db67-4f46-929f-0ceac2a90008" providerId="AD" clId="Web-{5DBBEB42-9B57-4026-963C-7EEBD40A10F9}" dt="2022-05-05T03:52:04.045" v="2288"/>
          <ac:graphicFrameMkLst>
            <pc:docMk/>
            <pc:sldMk cId="1798356067" sldId="280"/>
            <ac:graphicFrameMk id="6" creationId="{ED53CAA1-AE15-EA8E-E983-73ACC6FDE729}"/>
          </ac:graphicFrameMkLst>
        </pc:graphicFrameChg>
        <pc:picChg chg="del">
          <ac:chgData name="SIRIN KURIAN ABRAHAM" userId="S::skabraham@wisc.edu::09579e3d-db67-4f46-929f-0ceac2a90008" providerId="AD" clId="Web-{5DBBEB42-9B57-4026-963C-7EEBD40A10F9}" dt="2022-05-05T01:37:45.470" v="357"/>
          <ac:picMkLst>
            <pc:docMk/>
            <pc:sldMk cId="1798356067" sldId="280"/>
            <ac:picMk id="10" creationId="{509439A9-C5BD-3D04-4727-0166F7A59DDE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1:37:49.549" v="358" actId="1076"/>
          <ac:picMkLst>
            <pc:docMk/>
            <pc:sldMk cId="1798356067" sldId="280"/>
            <ac:picMk id="11" creationId="{B43D1718-E4BE-5153-CFEB-02EFBD95B837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1:38:17.267" v="364" actId="14100"/>
          <ac:picMkLst>
            <pc:docMk/>
            <pc:sldMk cId="1798356067" sldId="280"/>
            <ac:picMk id="12" creationId="{9AD581D8-D507-204A-2D64-9201FDCC8F0A}"/>
          </ac:picMkLst>
        </pc:picChg>
      </pc:sldChg>
      <pc:sldChg chg="addSp delSp modSp">
        <pc:chgData name="SIRIN KURIAN ABRAHAM" userId="S::skabraham@wisc.edu::09579e3d-db67-4f46-929f-0ceac2a90008" providerId="AD" clId="Web-{5DBBEB42-9B57-4026-963C-7EEBD40A10F9}" dt="2022-05-05T03:59:27.045" v="2615"/>
        <pc:sldMkLst>
          <pc:docMk/>
          <pc:sldMk cId="3120467080" sldId="281"/>
        </pc:sldMkLst>
        <pc:spChg chg="mod">
          <ac:chgData name="SIRIN KURIAN ABRAHAM" userId="S::skabraham@wisc.edu::09579e3d-db67-4f46-929f-0ceac2a90008" providerId="AD" clId="Web-{5DBBEB42-9B57-4026-963C-7EEBD40A10F9}" dt="2022-05-05T03:47:24.045" v="2275" actId="1076"/>
          <ac:spMkLst>
            <pc:docMk/>
            <pc:sldMk cId="3120467080" sldId="281"/>
            <ac:spMk id="4" creationId="{E068DC1E-327E-DEF4-B4FD-974A5DC96583}"/>
          </ac:spMkLst>
        </pc:spChg>
        <pc:spChg chg="add mod">
          <ac:chgData name="SIRIN KURIAN ABRAHAM" userId="S::skabraham@wisc.edu::09579e3d-db67-4f46-929f-0ceac2a90008" providerId="AD" clId="Web-{5DBBEB42-9B57-4026-963C-7EEBD40A10F9}" dt="2022-05-05T03:47:21.670" v="2274" actId="1076"/>
          <ac:spMkLst>
            <pc:docMk/>
            <pc:sldMk cId="3120467080" sldId="281"/>
            <ac:spMk id="9" creationId="{DEBB34C2-AB24-8316-C5C5-9E2012E9C694}"/>
          </ac:spMkLst>
        </pc:spChg>
        <pc:grpChg chg="mod">
          <ac:chgData name="SIRIN KURIAN ABRAHAM" userId="S::skabraham@wisc.edu::09579e3d-db67-4f46-929f-0ceac2a90008" providerId="AD" clId="Web-{5DBBEB42-9B57-4026-963C-7EEBD40A10F9}" dt="2022-05-05T03:47:13.576" v="2273" actId="1076"/>
          <ac:grpSpMkLst>
            <pc:docMk/>
            <pc:sldMk cId="3120467080" sldId="281"/>
            <ac:grpSpMk id="16" creationId="{149B8EAF-E622-4CA4-84AA-F35FA6130796}"/>
          </ac:grpSpMkLst>
        </pc:grpChg>
        <pc:graphicFrameChg chg="mod modGraphic">
          <ac:chgData name="SIRIN KURIAN ABRAHAM" userId="S::skabraham@wisc.edu::09579e3d-db67-4f46-929f-0ceac2a90008" providerId="AD" clId="Web-{5DBBEB42-9B57-4026-963C-7EEBD40A10F9}" dt="2022-05-05T03:59:27.045" v="2615"/>
          <ac:graphicFrameMkLst>
            <pc:docMk/>
            <pc:sldMk cId="3120467080" sldId="281"/>
            <ac:graphicFrameMk id="3" creationId="{9F71D7D0-500A-2E72-944E-86284CB50365}"/>
          </ac:graphicFrameMkLst>
        </pc:graphicFrameChg>
        <pc:picChg chg="del">
          <ac:chgData name="SIRIN KURIAN ABRAHAM" userId="S::skabraham@wisc.edu::09579e3d-db67-4f46-929f-0ceac2a90008" providerId="AD" clId="Web-{5DBBEB42-9B57-4026-963C-7EEBD40A10F9}" dt="2022-05-05T01:55:03.075" v="696"/>
          <ac:picMkLst>
            <pc:docMk/>
            <pc:sldMk cId="3120467080" sldId="281"/>
            <ac:picMk id="5" creationId="{37185AB7-D0BA-B7B8-D20D-760BD3515172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1:55:12.622" v="700" actId="1076"/>
          <ac:picMkLst>
            <pc:docMk/>
            <pc:sldMk cId="3120467080" sldId="281"/>
            <ac:picMk id="6" creationId="{D2BC3A2E-EE3F-3290-D3D5-93F1037BA774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1:55:21.950" v="703" actId="1076"/>
          <ac:picMkLst>
            <pc:docMk/>
            <pc:sldMk cId="3120467080" sldId="281"/>
            <ac:picMk id="7" creationId="{9FF3E13E-E378-C99F-BC79-4E823E56D78A}"/>
          </ac:picMkLst>
        </pc:picChg>
        <pc:picChg chg="del mod">
          <ac:chgData name="SIRIN KURIAN ABRAHAM" userId="S::skabraham@wisc.edu::09579e3d-db67-4f46-929f-0ceac2a90008" providerId="AD" clId="Web-{5DBBEB42-9B57-4026-963C-7EEBD40A10F9}" dt="2022-05-05T01:54:39.263" v="694"/>
          <ac:picMkLst>
            <pc:docMk/>
            <pc:sldMk cId="3120467080" sldId="281"/>
            <ac:picMk id="8" creationId="{C3E22A47-B12F-8435-7A31-FBA401EB33B3}"/>
          </ac:picMkLst>
        </pc:picChg>
      </pc:sldChg>
      <pc:sldChg chg="addSp delSp modSp">
        <pc:chgData name="SIRIN KURIAN ABRAHAM" userId="S::skabraham@wisc.edu::09579e3d-db67-4f46-929f-0ceac2a90008" providerId="AD" clId="Web-{5DBBEB42-9B57-4026-963C-7EEBD40A10F9}" dt="2022-05-05T03:48:18.779" v="2279" actId="1076"/>
        <pc:sldMkLst>
          <pc:docMk/>
          <pc:sldMk cId="1622710191" sldId="282"/>
        </pc:sldMkLst>
        <pc:spChg chg="mod">
          <ac:chgData name="SIRIN KURIAN ABRAHAM" userId="S::skabraham@wisc.edu::09579e3d-db67-4f46-929f-0ceac2a90008" providerId="AD" clId="Web-{5DBBEB42-9B57-4026-963C-7EEBD40A10F9}" dt="2022-05-05T02:13:24.724" v="1545" actId="1076"/>
          <ac:spMkLst>
            <pc:docMk/>
            <pc:sldMk cId="1622710191" sldId="282"/>
            <ac:spMk id="4" creationId="{E068DC1E-327E-DEF4-B4FD-974A5DC96583}"/>
          </ac:spMkLst>
        </pc:spChg>
        <pc:spChg chg="mod">
          <ac:chgData name="SIRIN KURIAN ABRAHAM" userId="S::skabraham@wisc.edu::09579e3d-db67-4f46-929f-0ceac2a90008" providerId="AD" clId="Web-{5DBBEB42-9B57-4026-963C-7EEBD40A10F9}" dt="2022-05-05T03:48:10.998" v="2276" actId="1076"/>
          <ac:spMkLst>
            <pc:docMk/>
            <pc:sldMk cId="1622710191" sldId="282"/>
            <ac:spMk id="6" creationId="{3A6154C9-F41A-AF41-917B-523D31E478C3}"/>
          </ac:spMkLst>
        </pc:spChg>
        <pc:grpChg chg="add mod">
          <ac:chgData name="SIRIN KURIAN ABRAHAM" userId="S::skabraham@wisc.edu::09579e3d-db67-4f46-929f-0ceac2a90008" providerId="AD" clId="Web-{5DBBEB42-9B57-4026-963C-7EEBD40A10F9}" dt="2022-05-05T03:48:18.779" v="2279" actId="1076"/>
          <ac:grpSpMkLst>
            <pc:docMk/>
            <pc:sldMk cId="1622710191" sldId="282"/>
            <ac:grpSpMk id="12" creationId="{EC1054F4-2A46-3397-FDDD-F8131EE195E4}"/>
          </ac:grpSpMkLst>
        </pc:grpChg>
        <pc:graphicFrameChg chg="mod modGraphic">
          <ac:chgData name="SIRIN KURIAN ABRAHAM" userId="S::skabraham@wisc.edu::09579e3d-db67-4f46-929f-0ceac2a90008" providerId="AD" clId="Web-{5DBBEB42-9B57-4026-963C-7EEBD40A10F9}" dt="2022-05-05T03:46:22.951" v="2239"/>
          <ac:graphicFrameMkLst>
            <pc:docMk/>
            <pc:sldMk cId="1622710191" sldId="282"/>
            <ac:graphicFrameMk id="3" creationId="{C995678C-E39B-E41D-1C1D-A613D891F00E}"/>
          </ac:graphicFrameMkLst>
        </pc:graphicFrameChg>
        <pc:picChg chg="del mod">
          <ac:chgData name="SIRIN KURIAN ABRAHAM" userId="S::skabraham@wisc.edu::09579e3d-db67-4f46-929f-0ceac2a90008" providerId="AD" clId="Web-{5DBBEB42-9B57-4026-963C-7EEBD40A10F9}" dt="2022-05-05T02:05:34.336" v="1439"/>
          <ac:picMkLst>
            <pc:docMk/>
            <pc:sldMk cId="1622710191" sldId="282"/>
            <ac:picMk id="5" creationId="{899FC607-5F0B-3922-0AD7-8C9C92025663}"/>
          </ac:picMkLst>
        </pc:picChg>
        <pc:picChg chg="del">
          <ac:chgData name="SIRIN KURIAN ABRAHAM" userId="S::skabraham@wisc.edu::09579e3d-db67-4f46-929f-0ceac2a90008" providerId="AD" clId="Web-{5DBBEB42-9B57-4026-963C-7EEBD40A10F9}" dt="2022-05-05T02:05:00.883" v="1432"/>
          <ac:picMkLst>
            <pc:docMk/>
            <pc:sldMk cId="1622710191" sldId="282"/>
            <ac:picMk id="8" creationId="{10B76420-ADF3-9B69-D620-C8E0172C2F95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2:35:16.137" v="2185" actId="14100"/>
          <ac:picMkLst>
            <pc:docMk/>
            <pc:sldMk cId="1622710191" sldId="282"/>
            <ac:picMk id="9" creationId="{A4FFE47B-0437-9A54-3E42-30774E1CC047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2:19:29.065" v="1777" actId="14100"/>
          <ac:picMkLst>
            <pc:docMk/>
            <pc:sldMk cId="1622710191" sldId="282"/>
            <ac:picMk id="10" creationId="{EE559297-CDC3-AF59-DBBF-BE5ACDCC8BED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2:35:22.856" v="2186" actId="14100"/>
          <ac:picMkLst>
            <pc:docMk/>
            <pc:sldMk cId="1622710191" sldId="282"/>
            <ac:picMk id="11" creationId="{D51A84B5-A173-9174-BC91-C6CDE320BC27}"/>
          </ac:picMkLst>
        </pc:picChg>
      </pc:sldChg>
      <pc:sldChg chg="addSp modSp">
        <pc:chgData name="SIRIN KURIAN ABRAHAM" userId="S::skabraham@wisc.edu::09579e3d-db67-4f46-929f-0ceac2a90008" providerId="AD" clId="Web-{5DBBEB42-9B57-4026-963C-7EEBD40A10F9}" dt="2022-05-05T05:06:02.853" v="3180" actId="20577"/>
        <pc:sldMkLst>
          <pc:docMk/>
          <pc:sldMk cId="445018560" sldId="283"/>
        </pc:sldMkLst>
        <pc:spChg chg="add mod">
          <ac:chgData name="SIRIN KURIAN ABRAHAM" userId="S::skabraham@wisc.edu::09579e3d-db67-4f46-929f-0ceac2a90008" providerId="AD" clId="Web-{5DBBEB42-9B57-4026-963C-7EEBD40A10F9}" dt="2022-05-05T05:06:02.853" v="3180" actId="20577"/>
          <ac:spMkLst>
            <pc:docMk/>
            <pc:sldMk cId="445018560" sldId="283"/>
            <ac:spMk id="9" creationId="{1101373E-2B56-89E3-722D-D082ED356840}"/>
          </ac:spMkLst>
        </pc:spChg>
        <pc:grpChg chg="add mod">
          <ac:chgData name="SIRIN KURIAN ABRAHAM" userId="S::skabraham@wisc.edu::09579e3d-db67-4f46-929f-0ceac2a90008" providerId="AD" clId="Web-{5DBBEB42-9B57-4026-963C-7EEBD40A10F9}" dt="2022-05-05T02:37:34.777" v="2198" actId="1076"/>
          <ac:grpSpMkLst>
            <pc:docMk/>
            <pc:sldMk cId="445018560" sldId="283"/>
            <ac:grpSpMk id="6" creationId="{A0E74188-32BE-530B-7188-44F84DCBD7A7}"/>
          </ac:grpSpMkLst>
        </pc:grpChg>
        <pc:graphicFrameChg chg="mod modGraphic">
          <ac:chgData name="SIRIN KURIAN ABRAHAM" userId="S::skabraham@wisc.edu::09579e3d-db67-4f46-929f-0ceac2a90008" providerId="AD" clId="Web-{5DBBEB42-9B57-4026-963C-7EEBD40A10F9}" dt="2022-05-05T05:05:53.493" v="3165" actId="1076"/>
          <ac:graphicFrameMkLst>
            <pc:docMk/>
            <pc:sldMk cId="445018560" sldId="283"/>
            <ac:graphicFrameMk id="7" creationId="{079B51FF-786D-AE4B-1AE1-7FE1AD387DFC}"/>
          </ac:graphicFrameMkLst>
        </pc:graphicFrameChg>
        <pc:picChg chg="mod">
          <ac:chgData name="SIRIN KURIAN ABRAHAM" userId="S::skabraham@wisc.edu::09579e3d-db67-4f46-929f-0ceac2a90008" providerId="AD" clId="Web-{5DBBEB42-9B57-4026-963C-7EEBD40A10F9}" dt="2022-05-05T02:37:26.230" v="2196" actId="14100"/>
          <ac:picMkLst>
            <pc:docMk/>
            <pc:sldMk cId="445018560" sldId="283"/>
            <ac:picMk id="3" creationId="{3452B097-A525-7122-99A8-D197AC62B92A}"/>
          </ac:picMkLst>
        </pc:picChg>
        <pc:picChg chg="mod">
          <ac:chgData name="SIRIN KURIAN ABRAHAM" userId="S::skabraham@wisc.edu::09579e3d-db67-4f46-929f-0ceac2a90008" providerId="AD" clId="Web-{5DBBEB42-9B57-4026-963C-7EEBD40A10F9}" dt="2022-05-05T02:21:38.767" v="1782" actId="1076"/>
          <ac:picMkLst>
            <pc:docMk/>
            <pc:sldMk cId="445018560" sldId="283"/>
            <ac:picMk id="5" creationId="{8794CCC2-4419-63B0-B85E-ADF9DF27E58C}"/>
          </ac:picMkLst>
        </pc:picChg>
      </pc:sldChg>
      <pc:sldChg chg="addSp modSp">
        <pc:chgData name="SIRIN KURIAN ABRAHAM" userId="S::skabraham@wisc.edu::09579e3d-db67-4f46-929f-0ceac2a90008" providerId="AD" clId="Web-{5DBBEB42-9B57-4026-963C-7EEBD40A10F9}" dt="2022-05-05T04:00:16.326" v="2663" actId="1076"/>
        <pc:sldMkLst>
          <pc:docMk/>
          <pc:sldMk cId="3408733338" sldId="287"/>
        </pc:sldMkLst>
        <pc:spChg chg="mod">
          <ac:chgData name="SIRIN KURIAN ABRAHAM" userId="S::skabraham@wisc.edu::09579e3d-db67-4f46-929f-0ceac2a90008" providerId="AD" clId="Web-{5DBBEB42-9B57-4026-963C-7EEBD40A10F9}" dt="2022-05-05T03:59:59.513" v="2634" actId="1076"/>
          <ac:spMkLst>
            <pc:docMk/>
            <pc:sldMk cId="3408733338" sldId="287"/>
            <ac:spMk id="6" creationId="{BA56129A-EBBB-C6B4-E43C-44009B0A45AC}"/>
          </ac:spMkLst>
        </pc:spChg>
        <pc:graphicFrameChg chg="add mod modGraphic">
          <ac:chgData name="SIRIN KURIAN ABRAHAM" userId="S::skabraham@wisc.edu::09579e3d-db67-4f46-929f-0ceac2a90008" providerId="AD" clId="Web-{5DBBEB42-9B57-4026-963C-7EEBD40A10F9}" dt="2022-05-05T04:00:16.326" v="2663" actId="1076"/>
          <ac:graphicFrameMkLst>
            <pc:docMk/>
            <pc:sldMk cId="3408733338" sldId="287"/>
            <ac:graphicFrameMk id="5" creationId="{73F25EFF-9F08-FFEE-4A55-A8C8526381D6}"/>
          </ac:graphicFrameMkLst>
        </pc:graphicFrameChg>
      </pc:sldChg>
      <pc:sldChg chg="new del">
        <pc:chgData name="SIRIN KURIAN ABRAHAM" userId="S::skabraham@wisc.edu::09579e3d-db67-4f46-929f-0ceac2a90008" providerId="AD" clId="Web-{5DBBEB42-9B57-4026-963C-7EEBD40A10F9}" dt="2022-05-05T04:03:41.435" v="2664"/>
        <pc:sldMkLst>
          <pc:docMk/>
          <pc:sldMk cId="4080591854" sldId="288"/>
        </pc:sldMkLst>
      </pc:sldChg>
      <pc:sldChg chg="modSp">
        <pc:chgData name="SIRIN KURIAN ABRAHAM" userId="S::skabraham@wisc.edu::09579e3d-db67-4f46-929f-0ceac2a90008" providerId="AD" clId="Web-{5DBBEB42-9B57-4026-963C-7EEBD40A10F9}" dt="2022-05-05T03:52:59.811" v="2345" actId="20577"/>
        <pc:sldMkLst>
          <pc:docMk/>
          <pc:sldMk cId="4214200519" sldId="289"/>
        </pc:sldMkLst>
        <pc:spChg chg="mod">
          <ac:chgData name="SIRIN KURIAN ABRAHAM" userId="S::skabraham@wisc.edu::09579e3d-db67-4f46-929f-0ceac2a90008" providerId="AD" clId="Web-{5DBBEB42-9B57-4026-963C-7EEBD40A10F9}" dt="2022-05-05T03:52:59.811" v="2345" actId="20577"/>
          <ac:spMkLst>
            <pc:docMk/>
            <pc:sldMk cId="4214200519" sldId="289"/>
            <ac:spMk id="6" creationId="{BA56129A-EBBB-C6B4-E43C-44009B0A45AC}"/>
          </ac:spMkLst>
        </pc:spChg>
      </pc:sldChg>
      <pc:sldChg chg="delSp new">
        <pc:chgData name="SIRIN KURIAN ABRAHAM" userId="S::skabraham@wisc.edu::09579e3d-db67-4f46-929f-0ceac2a90008" providerId="AD" clId="Web-{5DBBEB42-9B57-4026-963C-7EEBD40A10F9}" dt="2022-05-05T05:06:35.134" v="3183"/>
        <pc:sldMkLst>
          <pc:docMk/>
          <pc:sldMk cId="173536109" sldId="290"/>
        </pc:sldMkLst>
        <pc:spChg chg="del">
          <ac:chgData name="SIRIN KURIAN ABRAHAM" userId="S::skabraham@wisc.edu::09579e3d-db67-4f46-929f-0ceac2a90008" providerId="AD" clId="Web-{5DBBEB42-9B57-4026-963C-7EEBD40A10F9}" dt="2022-05-05T05:06:32.790" v="3182"/>
          <ac:spMkLst>
            <pc:docMk/>
            <pc:sldMk cId="173536109" sldId="290"/>
            <ac:spMk id="2" creationId="{CE301A44-C091-3307-CD78-40812A6CE1A0}"/>
          </ac:spMkLst>
        </pc:spChg>
        <pc:spChg chg="del">
          <ac:chgData name="SIRIN KURIAN ABRAHAM" userId="S::skabraham@wisc.edu::09579e3d-db67-4f46-929f-0ceac2a90008" providerId="AD" clId="Web-{5DBBEB42-9B57-4026-963C-7EEBD40A10F9}" dt="2022-05-05T05:06:35.134" v="3183"/>
          <ac:spMkLst>
            <pc:docMk/>
            <pc:sldMk cId="173536109" sldId="290"/>
            <ac:spMk id="3" creationId="{6F51A303-943E-DE93-381C-32BFF9A6B597}"/>
          </ac:spMkLst>
        </pc:spChg>
      </pc:sldChg>
      <pc:sldChg chg="del">
        <pc:chgData name="SIRIN KURIAN ABRAHAM" userId="S::skabraham@wisc.edu::09579e3d-db67-4f46-929f-0ceac2a90008" providerId="AD" clId="Web-{5DBBEB42-9B57-4026-963C-7EEBD40A10F9}" dt="2022-05-05T02:45:08.414" v="2202"/>
        <pc:sldMkLst>
          <pc:docMk/>
          <pc:sldMk cId="1678680220" sldId="290"/>
        </pc:sldMkLst>
      </pc:sldChg>
    </pc:docChg>
  </pc:docChgLst>
  <pc:docChgLst>
    <pc:chgData name="ARAVIND VARATHAN" userId="e1d5f4aa-287b-459e-80bb-00998b56fdb1" providerId="ADAL" clId="{72E78793-DC2C-4259-833F-8B5FF6518FE0}"/>
    <pc:docChg chg="modSld">
      <pc:chgData name="ARAVIND VARATHAN" userId="e1d5f4aa-287b-459e-80bb-00998b56fdb1" providerId="ADAL" clId="{72E78793-DC2C-4259-833F-8B5FF6518FE0}" dt="2022-05-02T19:37:09.315" v="41" actId="20577"/>
      <pc:docMkLst>
        <pc:docMk/>
      </pc:docMkLst>
      <pc:sldChg chg="addSp modSp mod modAnim">
        <pc:chgData name="ARAVIND VARATHAN" userId="e1d5f4aa-287b-459e-80bb-00998b56fdb1" providerId="ADAL" clId="{72E78793-DC2C-4259-833F-8B5FF6518FE0}" dt="2022-05-02T19:37:09.315" v="41" actId="20577"/>
        <pc:sldMkLst>
          <pc:docMk/>
          <pc:sldMk cId="2166057739" sldId="296"/>
        </pc:sldMkLst>
        <pc:spChg chg="add mod">
          <ac:chgData name="ARAVIND VARATHAN" userId="e1d5f4aa-287b-459e-80bb-00998b56fdb1" providerId="ADAL" clId="{72E78793-DC2C-4259-833F-8B5FF6518FE0}" dt="2022-05-02T19:37:09.315" v="41" actId="20577"/>
          <ac:spMkLst>
            <pc:docMk/>
            <pc:sldMk cId="2166057739" sldId="296"/>
            <ac:spMk id="4" creationId="{14F12CB8-1C9F-4A9B-8B8A-6C0095213845}"/>
          </ac:spMkLst>
        </pc:spChg>
        <pc:picChg chg="add mod">
          <ac:chgData name="ARAVIND VARATHAN" userId="e1d5f4aa-287b-459e-80bb-00998b56fdb1" providerId="ADAL" clId="{72E78793-DC2C-4259-833F-8B5FF6518FE0}" dt="2022-05-02T19:36:54.825" v="14" actId="1076"/>
          <ac:picMkLst>
            <pc:docMk/>
            <pc:sldMk cId="2166057739" sldId="296"/>
            <ac:picMk id="3" creationId="{60AA7642-F877-4C17-9882-5BB44CA9CA36}"/>
          </ac:picMkLst>
        </pc:picChg>
      </pc:sldChg>
    </pc:docChg>
  </pc:docChgLst>
  <pc:docChgLst>
    <pc:chgData name="SIRIN KURIAN ABRAHAM" userId="S::skabraham@wisc.edu::09579e3d-db67-4f46-929f-0ceac2a90008" providerId="AD" clId="Web-{EDB6BC72-4AD4-489D-B636-E45120E76BF0}"/>
    <pc:docChg chg="addSld modSld sldOrd">
      <pc:chgData name="SIRIN KURIAN ABRAHAM" userId="S::skabraham@wisc.edu::09579e3d-db67-4f46-929f-0ceac2a90008" providerId="AD" clId="Web-{EDB6BC72-4AD4-489D-B636-E45120E76BF0}" dt="2022-05-04T16:43:16.801" v="460"/>
      <pc:docMkLst>
        <pc:docMk/>
      </pc:docMkLst>
      <pc:sldChg chg="modSp">
        <pc:chgData name="SIRIN KURIAN ABRAHAM" userId="S::skabraham@wisc.edu::09579e3d-db67-4f46-929f-0ceac2a90008" providerId="AD" clId="Web-{EDB6BC72-4AD4-489D-B636-E45120E76BF0}" dt="2022-05-04T16:38:59.693" v="222" actId="20577"/>
        <pc:sldMkLst>
          <pc:docMk/>
          <pc:sldMk cId="3610182151" sldId="264"/>
        </pc:sldMkLst>
        <pc:spChg chg="mod">
          <ac:chgData name="SIRIN KURIAN ABRAHAM" userId="S::skabraham@wisc.edu::09579e3d-db67-4f46-929f-0ceac2a90008" providerId="AD" clId="Web-{EDB6BC72-4AD4-489D-B636-E45120E76BF0}" dt="2022-05-04T16:27:06.042" v="40" actId="20577"/>
          <ac:spMkLst>
            <pc:docMk/>
            <pc:sldMk cId="3610182151" sldId="264"/>
            <ac:spMk id="2" creationId="{F87C96EC-FD43-3EAE-EE84-F6B9BC08FAF2}"/>
          </ac:spMkLst>
        </pc:spChg>
        <pc:spChg chg="mod">
          <ac:chgData name="SIRIN KURIAN ABRAHAM" userId="S::skabraham@wisc.edu::09579e3d-db67-4f46-929f-0ceac2a90008" providerId="AD" clId="Web-{EDB6BC72-4AD4-489D-B636-E45120E76BF0}" dt="2022-05-04T16:38:59.693" v="222" actId="20577"/>
          <ac:spMkLst>
            <pc:docMk/>
            <pc:sldMk cId="3610182151" sldId="264"/>
            <ac:spMk id="3" creationId="{2923EDA3-0FE7-9187-770B-CD9095F3024A}"/>
          </ac:spMkLst>
        </pc:spChg>
      </pc:sldChg>
      <pc:sldChg chg="modSp">
        <pc:chgData name="SIRIN KURIAN ABRAHAM" userId="S::skabraham@wisc.edu::09579e3d-db67-4f46-929f-0ceac2a90008" providerId="AD" clId="Web-{EDB6BC72-4AD4-489D-B636-E45120E76BF0}" dt="2022-05-04T16:42:57.300" v="459" actId="1076"/>
        <pc:sldMkLst>
          <pc:docMk/>
          <pc:sldMk cId="1574610905" sldId="266"/>
        </pc:sldMkLst>
        <pc:picChg chg="mod">
          <ac:chgData name="SIRIN KURIAN ABRAHAM" userId="S::skabraham@wisc.edu::09579e3d-db67-4f46-929f-0ceac2a90008" providerId="AD" clId="Web-{EDB6BC72-4AD4-489D-B636-E45120E76BF0}" dt="2022-05-04T16:42:57.300" v="459" actId="1076"/>
          <ac:picMkLst>
            <pc:docMk/>
            <pc:sldMk cId="1574610905" sldId="266"/>
            <ac:picMk id="6" creationId="{203709B4-9A73-47E1-05E3-3A3DF35AB62F}"/>
          </ac:picMkLst>
        </pc:picChg>
      </pc:sldChg>
      <pc:sldChg chg="addSp delSp modSp mod setBg">
        <pc:chgData name="SIRIN KURIAN ABRAHAM" userId="S::skabraham@wisc.edu::09579e3d-db67-4f46-929f-0ceac2a90008" providerId="AD" clId="Web-{EDB6BC72-4AD4-489D-B636-E45120E76BF0}" dt="2022-05-04T16:43:16.801" v="460"/>
        <pc:sldMkLst>
          <pc:docMk/>
          <pc:sldMk cId="2966132249" sldId="267"/>
        </pc:sldMkLst>
        <pc:spChg chg="mod">
          <ac:chgData name="SIRIN KURIAN ABRAHAM" userId="S::skabraham@wisc.edu::09579e3d-db67-4f46-929f-0ceac2a90008" providerId="AD" clId="Web-{EDB6BC72-4AD4-489D-B636-E45120E76BF0}" dt="2022-05-04T16:43:16.801" v="460"/>
          <ac:spMkLst>
            <pc:docMk/>
            <pc:sldMk cId="2966132249" sldId="267"/>
            <ac:spMk id="2" creationId="{F87C96EC-FD43-3EAE-EE84-F6B9BC08FAF2}"/>
          </ac:spMkLst>
        </pc:spChg>
        <pc:spChg chg="del">
          <ac:chgData name="SIRIN KURIAN ABRAHAM" userId="S::skabraham@wisc.edu::09579e3d-db67-4f46-929f-0ceac2a90008" providerId="AD" clId="Web-{EDB6BC72-4AD4-489D-B636-E45120E76BF0}" dt="2022-05-04T16:43:16.801" v="460"/>
          <ac:spMkLst>
            <pc:docMk/>
            <pc:sldMk cId="2966132249" sldId="267"/>
            <ac:spMk id="3" creationId="{1632AA74-1D66-74F8-0DFC-BAE081D578DE}"/>
          </ac:spMkLst>
        </pc:spChg>
        <pc:spChg chg="mod">
          <ac:chgData name="SIRIN KURIAN ABRAHAM" userId="S::skabraham@wisc.edu::09579e3d-db67-4f46-929f-0ceac2a90008" providerId="AD" clId="Web-{EDB6BC72-4AD4-489D-B636-E45120E76BF0}" dt="2022-05-04T16:43:16.801" v="460"/>
          <ac:spMkLst>
            <pc:docMk/>
            <pc:sldMk cId="2966132249" sldId="267"/>
            <ac:spMk id="4" creationId="{EAE43911-BE0E-6EBE-0A2D-1797FCA9EB78}"/>
          </ac:spMkLst>
        </pc:spChg>
        <pc:graphicFrameChg chg="add">
          <ac:chgData name="SIRIN KURIAN ABRAHAM" userId="S::skabraham@wisc.edu::09579e3d-db67-4f46-929f-0ceac2a90008" providerId="AD" clId="Web-{EDB6BC72-4AD4-489D-B636-E45120E76BF0}" dt="2022-05-04T16:43:16.801" v="460"/>
          <ac:graphicFrameMkLst>
            <pc:docMk/>
            <pc:sldMk cId="2966132249" sldId="267"/>
            <ac:graphicFrameMk id="6" creationId="{74A1FDAF-11D8-221D-1D33-B9521DC9DD01}"/>
          </ac:graphicFrameMkLst>
        </pc:graphicFrameChg>
      </pc:sldChg>
      <pc:sldChg chg="addSp delSp modSp new mod ord setBg">
        <pc:chgData name="SIRIN KURIAN ABRAHAM" userId="S::skabraham@wisc.edu::09579e3d-db67-4f46-929f-0ceac2a90008" providerId="AD" clId="Web-{EDB6BC72-4AD4-489D-B636-E45120E76BF0}" dt="2022-05-04T16:32:56.937" v="82" actId="1076"/>
        <pc:sldMkLst>
          <pc:docMk/>
          <pc:sldMk cId="409952040" sldId="268"/>
        </pc:sldMkLst>
        <pc:spChg chg="mo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" creationId="{27672BA1-9983-ACF8-641E-A048C10358EB}"/>
          </ac:spMkLst>
        </pc:spChg>
        <pc:spChg chg="del mod">
          <ac:chgData name="SIRIN KURIAN ABRAHAM" userId="S::skabraham@wisc.edu::09579e3d-db67-4f46-929f-0ceac2a90008" providerId="AD" clId="Web-{EDB6BC72-4AD4-489D-B636-E45120E76BF0}" dt="2022-05-04T16:27:55.279" v="52"/>
          <ac:spMkLst>
            <pc:docMk/>
            <pc:sldMk cId="409952040" sldId="268"/>
            <ac:spMk id="3" creationId="{9C5F2053-02DA-B53C-4B2C-4D0F27D4247D}"/>
          </ac:spMkLst>
        </pc:spChg>
        <pc:spChg chg="mod or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4" creationId="{9894E135-2072-1648-4EE7-0B2FB0E01D99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14" creationId="{5F54226A-15A5-4F46-926F-81F3EC4664A8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16" creationId="{CFCF670F-3E94-4C8F-95AE-035FB459B9D2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0" creationId="{6B9D76D8-A1DE-47D2-B32E-492631C87802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2" creationId="{DC43B330-3918-40EA-9ADC-850330781EC7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4" creationId="{F5057E84-5A2B-41DA-9777-6C35AF02C97B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6" creationId="{A005A8E7-419B-4466-BD45-F4EA6082C62B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28" creationId="{58ABB8DF-0C68-4719-A72F-1B03DA26EA12}"/>
          </ac:spMkLst>
        </pc:spChg>
        <pc:spChg chg="add">
          <ac:chgData name="SIRIN KURIAN ABRAHAM" userId="S::skabraham@wisc.edu::09579e3d-db67-4f46-929f-0ceac2a90008" providerId="AD" clId="Web-{EDB6BC72-4AD4-489D-B636-E45120E76BF0}" dt="2022-05-04T16:32:40.483" v="81"/>
          <ac:spMkLst>
            <pc:docMk/>
            <pc:sldMk cId="409952040" sldId="268"/>
            <ac:spMk id="30" creationId="{534B5846-0208-4A0E-8DB8-9DCD7D83B5CE}"/>
          </ac:spMkLst>
        </pc:spChg>
        <pc:picChg chg="add mod ord">
          <ac:chgData name="SIRIN KURIAN ABRAHAM" userId="S::skabraham@wisc.edu::09579e3d-db67-4f46-929f-0ceac2a90008" providerId="AD" clId="Web-{EDB6BC72-4AD4-489D-B636-E45120E76BF0}" dt="2022-05-04T16:32:40.483" v="81"/>
          <ac:picMkLst>
            <pc:docMk/>
            <pc:sldMk cId="409952040" sldId="268"/>
            <ac:picMk id="5" creationId="{0C5D7CD7-A8C1-F5EC-5C89-F85DBB32D7B1}"/>
          </ac:picMkLst>
        </pc:picChg>
        <pc:picChg chg="add mod">
          <ac:chgData name="SIRIN KURIAN ABRAHAM" userId="S::skabraham@wisc.edu::09579e3d-db67-4f46-929f-0ceac2a90008" providerId="AD" clId="Web-{EDB6BC72-4AD4-489D-B636-E45120E76BF0}" dt="2022-05-04T16:32:40.483" v="81"/>
          <ac:picMkLst>
            <pc:docMk/>
            <pc:sldMk cId="409952040" sldId="268"/>
            <ac:picMk id="6" creationId="{D4AE0B62-513D-E791-F6B9-725470B360C7}"/>
          </ac:picMkLst>
        </pc:picChg>
        <pc:picChg chg="add mod">
          <ac:chgData name="SIRIN KURIAN ABRAHAM" userId="S::skabraham@wisc.edu::09579e3d-db67-4f46-929f-0ceac2a90008" providerId="AD" clId="Web-{EDB6BC72-4AD4-489D-B636-E45120E76BF0}" dt="2022-05-04T16:32:40.483" v="81"/>
          <ac:picMkLst>
            <pc:docMk/>
            <pc:sldMk cId="409952040" sldId="268"/>
            <ac:picMk id="7" creationId="{D55CC344-F648-CD51-DD5D-630835693C2A}"/>
          </ac:picMkLst>
        </pc:picChg>
        <pc:picChg chg="add del mod">
          <ac:chgData name="SIRIN KURIAN ABRAHAM" userId="S::skabraham@wisc.edu::09579e3d-db67-4f46-929f-0ceac2a90008" providerId="AD" clId="Web-{EDB6BC72-4AD4-489D-B636-E45120E76BF0}" dt="2022-05-04T16:30:25.444" v="67"/>
          <ac:picMkLst>
            <pc:docMk/>
            <pc:sldMk cId="409952040" sldId="268"/>
            <ac:picMk id="8" creationId="{D3401999-DD0A-6DCA-4886-EB8389C6A7F4}"/>
          </ac:picMkLst>
        </pc:picChg>
        <pc:picChg chg="add mod">
          <ac:chgData name="SIRIN KURIAN ABRAHAM" userId="S::skabraham@wisc.edu::09579e3d-db67-4f46-929f-0ceac2a90008" providerId="AD" clId="Web-{EDB6BC72-4AD4-489D-B636-E45120E76BF0}" dt="2022-05-04T16:32:56.937" v="82" actId="1076"/>
          <ac:picMkLst>
            <pc:docMk/>
            <pc:sldMk cId="409952040" sldId="268"/>
            <ac:picMk id="9" creationId="{C2D7FBE9-E464-B1D6-1D6F-ACFD606C2BC3}"/>
          </ac:picMkLst>
        </pc:picChg>
        <pc:cxnChg chg="add">
          <ac:chgData name="SIRIN KURIAN ABRAHAM" userId="S::skabraham@wisc.edu::09579e3d-db67-4f46-929f-0ceac2a90008" providerId="AD" clId="Web-{EDB6BC72-4AD4-489D-B636-E45120E76BF0}" dt="2022-05-04T16:32:40.483" v="81"/>
          <ac:cxnSpMkLst>
            <pc:docMk/>
            <pc:sldMk cId="409952040" sldId="268"/>
            <ac:cxnSpMk id="18" creationId="{90479AEA-6C87-4786-A668-54BF815A73D7}"/>
          </ac:cxnSpMkLst>
        </pc:cxnChg>
      </pc:sldChg>
      <pc:sldChg chg="addSp delSp modSp new">
        <pc:chgData name="SIRIN KURIAN ABRAHAM" userId="S::skabraham@wisc.edu::09579e3d-db67-4f46-929f-0ceac2a90008" providerId="AD" clId="Web-{EDB6BC72-4AD4-489D-B636-E45120E76BF0}" dt="2022-05-04T16:42:13.392" v="442" actId="1076"/>
        <pc:sldMkLst>
          <pc:docMk/>
          <pc:sldMk cId="1285584914" sldId="269"/>
        </pc:sldMkLst>
        <pc:spChg chg="mod">
          <ac:chgData name="SIRIN KURIAN ABRAHAM" userId="S::skabraham@wisc.edu::09579e3d-db67-4f46-929f-0ceac2a90008" providerId="AD" clId="Web-{EDB6BC72-4AD4-489D-B636-E45120E76BF0}" dt="2022-05-04T16:39:33.523" v="243" actId="20577"/>
          <ac:spMkLst>
            <pc:docMk/>
            <pc:sldMk cId="1285584914" sldId="269"/>
            <ac:spMk id="2" creationId="{77346D58-55D5-212E-54E2-1C803B652883}"/>
          </ac:spMkLst>
        </pc:spChg>
        <pc:spChg chg="del mod">
          <ac:chgData name="SIRIN KURIAN ABRAHAM" userId="S::skabraham@wisc.edu::09579e3d-db67-4f46-929f-0ceac2a90008" providerId="AD" clId="Web-{EDB6BC72-4AD4-489D-B636-E45120E76BF0}" dt="2022-05-04T16:39:37.445" v="245"/>
          <ac:spMkLst>
            <pc:docMk/>
            <pc:sldMk cId="1285584914" sldId="269"/>
            <ac:spMk id="3" creationId="{6D7C4556-5AEA-1AFF-879F-3684133492CF}"/>
          </ac:spMkLst>
        </pc:spChg>
        <pc:spChg chg="add mod">
          <ac:chgData name="SIRIN KURIAN ABRAHAM" userId="S::skabraham@wisc.edu::09579e3d-db67-4f46-929f-0ceac2a90008" providerId="AD" clId="Web-{EDB6BC72-4AD4-489D-B636-E45120E76BF0}" dt="2022-05-04T16:42:13.392" v="442" actId="1076"/>
          <ac:spMkLst>
            <pc:docMk/>
            <pc:sldMk cId="1285584914" sldId="269"/>
            <ac:spMk id="6" creationId="{B9F90064-D82B-7935-9596-908A1740852D}"/>
          </ac:spMkLst>
        </pc:spChg>
      </pc:sldChg>
      <pc:sldChg chg="delSp modSp new">
        <pc:chgData name="SIRIN KURIAN ABRAHAM" userId="S::skabraham@wisc.edu::09579e3d-db67-4f46-929f-0ceac2a90008" providerId="AD" clId="Web-{EDB6BC72-4AD4-489D-B636-E45120E76BF0}" dt="2022-05-04T16:42:36.502" v="456"/>
        <pc:sldMkLst>
          <pc:docMk/>
          <pc:sldMk cId="3858108026" sldId="271"/>
        </pc:sldMkLst>
        <pc:spChg chg="mod">
          <ac:chgData name="SIRIN KURIAN ABRAHAM" userId="S::skabraham@wisc.edu::09579e3d-db67-4f46-929f-0ceac2a90008" providerId="AD" clId="Web-{EDB6BC72-4AD4-489D-B636-E45120E76BF0}" dt="2022-05-04T16:42:33.455" v="454" actId="20577"/>
          <ac:spMkLst>
            <pc:docMk/>
            <pc:sldMk cId="3858108026" sldId="271"/>
            <ac:spMk id="2" creationId="{C7CDB00C-D450-B0FD-1D16-5512E6167E40}"/>
          </ac:spMkLst>
        </pc:spChg>
        <pc:spChg chg="del mod">
          <ac:chgData name="SIRIN KURIAN ABRAHAM" userId="S::skabraham@wisc.edu::09579e3d-db67-4f46-929f-0ceac2a90008" providerId="AD" clId="Web-{EDB6BC72-4AD4-489D-B636-E45120E76BF0}" dt="2022-05-04T16:42:36.502" v="456"/>
          <ac:spMkLst>
            <pc:docMk/>
            <pc:sldMk cId="3858108026" sldId="271"/>
            <ac:spMk id="3" creationId="{809129AE-4C5C-4F99-F931-4727B76F1AA6}"/>
          </ac:spMkLst>
        </pc:spChg>
      </pc:sldChg>
      <pc:sldChg chg="new">
        <pc:chgData name="SIRIN KURIAN ABRAHAM" userId="S::skabraham@wisc.edu::09579e3d-db67-4f46-929f-0ceac2a90008" providerId="AD" clId="Web-{EDB6BC72-4AD4-489D-B636-E45120E76BF0}" dt="2022-05-04T16:42:21.892" v="444"/>
        <pc:sldMkLst>
          <pc:docMk/>
          <pc:sldMk cId="1131302115" sldId="272"/>
        </pc:sldMkLst>
      </pc:sldChg>
      <pc:sldChg chg="new">
        <pc:chgData name="SIRIN KURIAN ABRAHAM" userId="S::skabraham@wisc.edu::09579e3d-db67-4f46-929f-0ceac2a90008" providerId="AD" clId="Web-{EDB6BC72-4AD4-489D-B636-E45120E76BF0}" dt="2022-05-04T16:42:22.658" v="445"/>
        <pc:sldMkLst>
          <pc:docMk/>
          <pc:sldMk cId="4112202581" sldId="273"/>
        </pc:sldMkLst>
      </pc:sldChg>
      <pc:sldChg chg="new">
        <pc:chgData name="SIRIN KURIAN ABRAHAM" userId="S::skabraham@wisc.edu::09579e3d-db67-4f46-929f-0ceac2a90008" providerId="AD" clId="Web-{EDB6BC72-4AD4-489D-B636-E45120E76BF0}" dt="2022-05-04T16:42:24.564" v="446"/>
        <pc:sldMkLst>
          <pc:docMk/>
          <pc:sldMk cId="4130367135" sldId="274"/>
        </pc:sldMkLst>
      </pc:sldChg>
      <pc:sldChg chg="new">
        <pc:chgData name="SIRIN KURIAN ABRAHAM" userId="S::skabraham@wisc.edu::09579e3d-db67-4f46-929f-0ceac2a90008" providerId="AD" clId="Web-{EDB6BC72-4AD4-489D-B636-E45120E76BF0}" dt="2022-05-04T16:42:25.455" v="447"/>
        <pc:sldMkLst>
          <pc:docMk/>
          <pc:sldMk cId="486816063" sldId="275"/>
        </pc:sldMkLst>
      </pc:sldChg>
    </pc:docChg>
  </pc:docChgLst>
  <pc:docChgLst>
    <pc:chgData name="BO ZHOU" userId="S::bzhou64@wisc.edu::a380039a-3179-40d8-ba4d-b8e2398fc8bd" providerId="AD" clId="Web-{F8F6FB21-0C17-42F6-BDAF-F621F149B9AD}"/>
    <pc:docChg chg="modSld">
      <pc:chgData name="BO ZHOU" userId="S::bzhou64@wisc.edu::a380039a-3179-40d8-ba4d-b8e2398fc8bd" providerId="AD" clId="Web-{F8F6FB21-0C17-42F6-BDAF-F621F149B9AD}" dt="2022-05-04T23:43:22.372" v="16"/>
      <pc:docMkLst>
        <pc:docMk/>
      </pc:docMkLst>
      <pc:sldChg chg="addSp delSp modSp mod setBg">
        <pc:chgData name="BO ZHOU" userId="S::bzhou64@wisc.edu::a380039a-3179-40d8-ba4d-b8e2398fc8bd" providerId="AD" clId="Web-{F8F6FB21-0C17-42F6-BDAF-F621F149B9AD}" dt="2022-05-04T23:43:22.372" v="16"/>
        <pc:sldMkLst>
          <pc:docMk/>
          <pc:sldMk cId="1758537607" sldId="284"/>
        </pc:sldMkLst>
        <pc:spChg chg="mod or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2" creationId="{B170ECAC-181D-C7B2-53B6-0D7B832147D6}"/>
          </ac:spMkLst>
        </pc:spChg>
        <pc:spChg chg="mo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3" creationId="{6819079A-5C99-99B5-F716-958639C2E95E}"/>
          </ac:spMkLst>
        </pc:spChg>
        <pc:spChg chg="add del mod">
          <ac:chgData name="BO ZHOU" userId="S::bzhou64@wisc.edu::a380039a-3179-40d8-ba4d-b8e2398fc8bd" providerId="AD" clId="Web-{F8F6FB21-0C17-42F6-BDAF-F621F149B9AD}" dt="2022-05-04T23:27:51.963" v="3"/>
          <ac:spMkLst>
            <pc:docMk/>
            <pc:sldMk cId="1758537607" sldId="284"/>
            <ac:spMk id="4" creationId="{BBF305FD-5AB1-E499-A85E-ECADBA3C4905}"/>
          </ac:spMkLst>
        </pc:spChg>
        <pc:spChg chg="add del mod">
          <ac:chgData name="BO ZHOU" userId="S::bzhou64@wisc.edu::a380039a-3179-40d8-ba4d-b8e2398fc8bd" providerId="AD" clId="Web-{F8F6FB21-0C17-42F6-BDAF-F621F149B9AD}" dt="2022-05-04T23:28:29.385" v="11"/>
          <ac:spMkLst>
            <pc:docMk/>
            <pc:sldMk cId="1758537607" sldId="284"/>
            <ac:spMk id="5" creationId="{936A9F11-B197-07CA-BED9-429CAEC9108D}"/>
          </ac:spMkLst>
        </pc:spChg>
        <pc:spChg chg="ad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12" creationId="{4E4490D0-3672-446A-AC12-B4830333BDDD}"/>
          </ac:spMkLst>
        </pc:spChg>
        <pc:spChg chg="ad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14" creationId="{39CB82C2-DF65-4EC1-8280-F201D50F570B}"/>
          </ac:spMkLst>
        </pc:spChg>
        <pc:spChg chg="ad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18" creationId="{C4AAA502-5435-489E-9538-3A40E6C71461}"/>
          </ac:spMkLst>
        </pc:spChg>
        <pc:spChg chg="ad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22" creationId="{DE42378B-2E28-4810-8421-7A473A40E376}"/>
          </ac:spMkLst>
        </pc:spChg>
        <pc:spChg chg="add">
          <ac:chgData name="BO ZHOU" userId="S::bzhou64@wisc.edu::a380039a-3179-40d8-ba4d-b8e2398fc8bd" providerId="AD" clId="Web-{F8F6FB21-0C17-42F6-BDAF-F621F149B9AD}" dt="2022-05-04T23:43:22.372" v="16"/>
          <ac:spMkLst>
            <pc:docMk/>
            <pc:sldMk cId="1758537607" sldId="284"/>
            <ac:spMk id="24" creationId="{0D91DD17-237F-4811-BC0E-128EB1BD7CFE}"/>
          </ac:spMkLst>
        </pc:spChg>
        <pc:picChg chg="add del mod">
          <ac:chgData name="BO ZHOU" userId="S::bzhou64@wisc.edu::a380039a-3179-40d8-ba4d-b8e2398fc8bd" providerId="AD" clId="Web-{F8F6FB21-0C17-42F6-BDAF-F621F149B9AD}" dt="2022-05-04T23:39:08.637" v="14"/>
          <ac:picMkLst>
            <pc:docMk/>
            <pc:sldMk cId="1758537607" sldId="284"/>
            <ac:picMk id="6" creationId="{ED275607-20BD-6A80-665E-26EBDD6EEEBA}"/>
          </ac:picMkLst>
        </pc:picChg>
        <pc:picChg chg="add mod">
          <ac:chgData name="BO ZHOU" userId="S::bzhou64@wisc.edu::a380039a-3179-40d8-ba4d-b8e2398fc8bd" providerId="AD" clId="Web-{F8F6FB21-0C17-42F6-BDAF-F621F149B9AD}" dt="2022-05-04T23:43:22.372" v="16"/>
          <ac:picMkLst>
            <pc:docMk/>
            <pc:sldMk cId="1758537607" sldId="284"/>
            <ac:picMk id="7" creationId="{5EC60950-D9A6-9810-1AB4-07D8F34EF162}"/>
          </ac:picMkLst>
        </pc:picChg>
        <pc:cxnChg chg="add">
          <ac:chgData name="BO ZHOU" userId="S::bzhou64@wisc.edu::a380039a-3179-40d8-ba4d-b8e2398fc8bd" providerId="AD" clId="Web-{F8F6FB21-0C17-42F6-BDAF-F621F149B9AD}" dt="2022-05-04T23:43:22.372" v="16"/>
          <ac:cxnSpMkLst>
            <pc:docMk/>
            <pc:sldMk cId="1758537607" sldId="284"/>
            <ac:cxnSpMk id="16" creationId="{7E1D4427-852B-4B37-8E76-0E9F1810BA2A}"/>
          </ac:cxnSpMkLst>
        </pc:cxnChg>
        <pc:cxnChg chg="add">
          <ac:chgData name="BO ZHOU" userId="S::bzhou64@wisc.edu::a380039a-3179-40d8-ba4d-b8e2398fc8bd" providerId="AD" clId="Web-{F8F6FB21-0C17-42F6-BDAF-F621F149B9AD}" dt="2022-05-04T23:43:22.372" v="16"/>
          <ac:cxnSpMkLst>
            <pc:docMk/>
            <pc:sldMk cId="1758537607" sldId="284"/>
            <ac:cxnSpMk id="20" creationId="{C9AC0290-4702-4519-B0F4-C2A46880997B}"/>
          </ac:cxnSpMkLst>
        </pc:cxnChg>
      </pc:sldChg>
    </pc:docChg>
  </pc:docChgLst>
  <pc:docChgLst>
    <pc:chgData name="NANDU VENU" userId="S::nvenu@wisc.edu::1f2c4f97-e021-4414-a879-f622d22077c7" providerId="AD" clId="Web-{81CA2ACA-51E3-4DDF-99B4-F09BB4D5EAED}"/>
    <pc:docChg chg="modSld">
      <pc:chgData name="NANDU VENU" userId="S::nvenu@wisc.edu::1f2c4f97-e021-4414-a879-f622d22077c7" providerId="AD" clId="Web-{81CA2ACA-51E3-4DDF-99B4-F09BB4D5EAED}" dt="2022-05-05T14:29:31.025" v="179" actId="20577"/>
      <pc:docMkLst>
        <pc:docMk/>
      </pc:docMkLst>
      <pc:sldChg chg="modSp">
        <pc:chgData name="NANDU VENU" userId="S::nvenu@wisc.edu::1f2c4f97-e021-4414-a879-f622d22077c7" providerId="AD" clId="Web-{81CA2ACA-51E3-4DDF-99B4-F09BB4D5EAED}" dt="2022-05-05T14:28:14.166" v="88" actId="20577"/>
        <pc:sldMkLst>
          <pc:docMk/>
          <pc:sldMk cId="4130367135" sldId="274"/>
        </pc:sldMkLst>
        <pc:spChg chg="mod">
          <ac:chgData name="NANDU VENU" userId="S::nvenu@wisc.edu::1f2c4f97-e021-4414-a879-f622d22077c7" providerId="AD" clId="Web-{81CA2ACA-51E3-4DDF-99B4-F09BB4D5EAED}" dt="2022-05-05T14:28:14.166" v="88" actId="20577"/>
          <ac:spMkLst>
            <pc:docMk/>
            <pc:sldMk cId="4130367135" sldId="274"/>
            <ac:spMk id="6" creationId="{BA56129A-EBBB-C6B4-E43C-44009B0A45AC}"/>
          </ac:spMkLst>
        </pc:spChg>
      </pc:sldChg>
      <pc:sldChg chg="modSp">
        <pc:chgData name="NANDU VENU" userId="S::nvenu@wisc.edu::1f2c4f97-e021-4414-a879-f622d22077c7" providerId="AD" clId="Web-{81CA2ACA-51E3-4DDF-99B4-F09BB4D5EAED}" dt="2022-05-05T14:29:31.025" v="179" actId="20577"/>
        <pc:sldMkLst>
          <pc:docMk/>
          <pc:sldMk cId="4214200519" sldId="289"/>
        </pc:sldMkLst>
        <pc:spChg chg="mod">
          <ac:chgData name="NANDU VENU" userId="S::nvenu@wisc.edu::1f2c4f97-e021-4414-a879-f622d22077c7" providerId="AD" clId="Web-{81CA2ACA-51E3-4DDF-99B4-F09BB4D5EAED}" dt="2022-05-05T14:29:31.025" v="179" actId="20577"/>
          <ac:spMkLst>
            <pc:docMk/>
            <pc:sldMk cId="4214200519" sldId="289"/>
            <ac:spMk id="6" creationId="{BA56129A-EBBB-C6B4-E43C-44009B0A45AC}"/>
          </ac:spMkLst>
        </pc:spChg>
      </pc:sldChg>
    </pc:docChg>
  </pc:docChgLst>
  <pc:docChgLst>
    <pc:chgData name="NANDU VENU" userId="S::nvenu@wisc.edu::1f2c4f97-e021-4414-a879-f622d22077c7" providerId="AD" clId="Web-{15ACDB56-B9A4-4960-9C6B-24BE279C5472}"/>
    <pc:docChg chg="addSld delSld modSld sldOrd">
      <pc:chgData name="NANDU VENU" userId="S::nvenu@wisc.edu::1f2c4f97-e021-4414-a879-f622d22077c7" providerId="AD" clId="Web-{15ACDB56-B9A4-4960-9C6B-24BE279C5472}" dt="2022-05-05T02:44:27.879" v="1262" actId="20577"/>
      <pc:docMkLst>
        <pc:docMk/>
      </pc:docMkLst>
      <pc:sldChg chg="modSp">
        <pc:chgData name="NANDU VENU" userId="S::nvenu@wisc.edu::1f2c4f97-e021-4414-a879-f622d22077c7" providerId="AD" clId="Web-{15ACDB56-B9A4-4960-9C6B-24BE279C5472}" dt="2022-05-05T01:35:01.091" v="3" actId="1076"/>
        <pc:sldMkLst>
          <pc:docMk/>
          <pc:sldMk cId="1789253758" sldId="258"/>
        </pc:sldMkLst>
        <pc:picChg chg="mod">
          <ac:chgData name="NANDU VENU" userId="S::nvenu@wisc.edu::1f2c4f97-e021-4414-a879-f622d22077c7" providerId="AD" clId="Web-{15ACDB56-B9A4-4960-9C6B-24BE279C5472}" dt="2022-05-05T01:34:49.856" v="1" actId="1076"/>
          <ac:picMkLst>
            <pc:docMk/>
            <pc:sldMk cId="1789253758" sldId="258"/>
            <ac:picMk id="3" creationId="{28C89E75-C932-3B6A-FBFC-8EE0E4F36C72}"/>
          </ac:picMkLst>
        </pc:picChg>
        <pc:picChg chg="mod">
          <ac:chgData name="NANDU VENU" userId="S::nvenu@wisc.edu::1f2c4f97-e021-4414-a879-f622d22077c7" providerId="AD" clId="Web-{15ACDB56-B9A4-4960-9C6B-24BE279C5472}" dt="2022-05-05T01:35:01.091" v="3" actId="1076"/>
          <ac:picMkLst>
            <pc:docMk/>
            <pc:sldMk cId="1789253758" sldId="258"/>
            <ac:picMk id="6" creationId="{CF24AB13-0A35-8900-2A06-0547EB6AA8D0}"/>
          </ac:picMkLst>
        </pc:picChg>
      </pc:sldChg>
      <pc:sldChg chg="modSp">
        <pc:chgData name="NANDU VENU" userId="S::nvenu@wisc.edu::1f2c4f97-e021-4414-a879-f622d22077c7" providerId="AD" clId="Web-{15ACDB56-B9A4-4960-9C6B-24BE279C5472}" dt="2022-05-05T01:42:58.697" v="445" actId="20577"/>
        <pc:sldMkLst>
          <pc:docMk/>
          <pc:sldMk cId="3610182151" sldId="264"/>
        </pc:sldMkLst>
        <pc:spChg chg="mod">
          <ac:chgData name="NANDU VENU" userId="S::nvenu@wisc.edu::1f2c4f97-e021-4414-a879-f622d22077c7" providerId="AD" clId="Web-{15ACDB56-B9A4-4960-9C6B-24BE279C5472}" dt="2022-05-05T01:42:58.697" v="445" actId="20577"/>
          <ac:spMkLst>
            <pc:docMk/>
            <pc:sldMk cId="3610182151" sldId="264"/>
            <ac:spMk id="3" creationId="{2923EDA3-0FE7-9187-770B-CD9095F3024A}"/>
          </ac:spMkLst>
        </pc:spChg>
      </pc:sldChg>
      <pc:sldChg chg="modSp">
        <pc:chgData name="NANDU VENU" userId="S::nvenu@wisc.edu::1f2c4f97-e021-4414-a879-f622d22077c7" providerId="AD" clId="Web-{15ACDB56-B9A4-4960-9C6B-24BE279C5472}" dt="2022-05-05T01:47:19.382" v="513" actId="20577"/>
        <pc:sldMkLst>
          <pc:docMk/>
          <pc:sldMk cId="1285584914" sldId="269"/>
        </pc:sldMkLst>
        <pc:spChg chg="mod">
          <ac:chgData name="NANDU VENU" userId="S::nvenu@wisc.edu::1f2c4f97-e021-4414-a879-f622d22077c7" providerId="AD" clId="Web-{15ACDB56-B9A4-4960-9C6B-24BE279C5472}" dt="2022-05-05T01:47:19.382" v="513" actId="20577"/>
          <ac:spMkLst>
            <pc:docMk/>
            <pc:sldMk cId="1285584914" sldId="269"/>
            <ac:spMk id="6" creationId="{B9F90064-D82B-7935-9596-908A1740852D}"/>
          </ac:spMkLst>
        </pc:spChg>
      </pc:sldChg>
      <pc:sldChg chg="modSp ord">
        <pc:chgData name="NANDU VENU" userId="S::nvenu@wisc.edu::1f2c4f97-e021-4414-a879-f622d22077c7" providerId="AD" clId="Web-{15ACDB56-B9A4-4960-9C6B-24BE279C5472}" dt="2022-05-05T02:01:38.157" v="674"/>
        <pc:sldMkLst>
          <pc:docMk/>
          <pc:sldMk cId="4130367135" sldId="274"/>
        </pc:sldMkLst>
        <pc:spChg chg="mod">
          <ac:chgData name="NANDU VENU" userId="S::nvenu@wisc.edu::1f2c4f97-e021-4414-a879-f622d22077c7" providerId="AD" clId="Web-{15ACDB56-B9A4-4960-9C6B-24BE279C5472}" dt="2022-05-05T01:37:42.730" v="202" actId="20577"/>
          <ac:spMkLst>
            <pc:docMk/>
            <pc:sldMk cId="4130367135" sldId="274"/>
            <ac:spMk id="6" creationId="{BA56129A-EBBB-C6B4-E43C-44009B0A45AC}"/>
          </ac:spMkLst>
        </pc:spChg>
      </pc:sldChg>
      <pc:sldChg chg="modSp">
        <pc:chgData name="NANDU VENU" userId="S::nvenu@wisc.edu::1f2c4f97-e021-4414-a879-f622d22077c7" providerId="AD" clId="Web-{15ACDB56-B9A4-4960-9C6B-24BE279C5472}" dt="2022-05-05T02:25:23.653" v="1043"/>
        <pc:sldMkLst>
          <pc:docMk/>
          <pc:sldMk cId="879295724" sldId="279"/>
        </pc:sldMkLst>
        <pc:graphicFrameChg chg="mod modGraphic">
          <ac:chgData name="NANDU VENU" userId="S::nvenu@wisc.edu::1f2c4f97-e021-4414-a879-f622d22077c7" providerId="AD" clId="Web-{15ACDB56-B9A4-4960-9C6B-24BE279C5472}" dt="2022-05-05T02:25:23.653" v="1043"/>
          <ac:graphicFrameMkLst>
            <pc:docMk/>
            <pc:sldMk cId="879295724" sldId="279"/>
            <ac:graphicFrameMk id="3" creationId="{40981EF9-C139-1387-561E-39B1EDF792C8}"/>
          </ac:graphicFrameMkLst>
        </pc:graphicFrameChg>
      </pc:sldChg>
      <pc:sldChg chg="modSp">
        <pc:chgData name="NANDU VENU" userId="S::nvenu@wisc.edu::1f2c4f97-e021-4414-a879-f622d22077c7" providerId="AD" clId="Web-{15ACDB56-B9A4-4960-9C6B-24BE279C5472}" dt="2022-05-05T02:26:04.027" v="1063"/>
        <pc:sldMkLst>
          <pc:docMk/>
          <pc:sldMk cId="1798356067" sldId="280"/>
        </pc:sldMkLst>
        <pc:graphicFrameChg chg="mod modGraphic">
          <ac:chgData name="NANDU VENU" userId="S::nvenu@wisc.edu::1f2c4f97-e021-4414-a879-f622d22077c7" providerId="AD" clId="Web-{15ACDB56-B9A4-4960-9C6B-24BE279C5472}" dt="2022-05-05T02:26:04.027" v="1063"/>
          <ac:graphicFrameMkLst>
            <pc:docMk/>
            <pc:sldMk cId="1798356067" sldId="280"/>
            <ac:graphicFrameMk id="6" creationId="{ED53CAA1-AE15-EA8E-E983-73ACC6FDE729}"/>
          </ac:graphicFrameMkLst>
        </pc:graphicFrameChg>
      </pc:sldChg>
      <pc:sldChg chg="modSp">
        <pc:chgData name="NANDU VENU" userId="S::nvenu@wisc.edu::1f2c4f97-e021-4414-a879-f622d22077c7" providerId="AD" clId="Web-{15ACDB56-B9A4-4960-9C6B-24BE279C5472}" dt="2022-05-05T02:25:38.809" v="1047"/>
        <pc:sldMkLst>
          <pc:docMk/>
          <pc:sldMk cId="3120467080" sldId="281"/>
        </pc:sldMkLst>
        <pc:graphicFrameChg chg="mod modGraphic">
          <ac:chgData name="NANDU VENU" userId="S::nvenu@wisc.edu::1f2c4f97-e021-4414-a879-f622d22077c7" providerId="AD" clId="Web-{15ACDB56-B9A4-4960-9C6B-24BE279C5472}" dt="2022-05-05T02:25:38.809" v="1047"/>
          <ac:graphicFrameMkLst>
            <pc:docMk/>
            <pc:sldMk cId="3120467080" sldId="281"/>
            <ac:graphicFrameMk id="3" creationId="{9F71D7D0-500A-2E72-944E-86284CB50365}"/>
          </ac:graphicFrameMkLst>
        </pc:graphicFrameChg>
      </pc:sldChg>
      <pc:sldChg chg="addSp delSp modSp">
        <pc:chgData name="NANDU VENU" userId="S::nvenu@wisc.edu::1f2c4f97-e021-4414-a879-f622d22077c7" providerId="AD" clId="Web-{15ACDB56-B9A4-4960-9C6B-24BE279C5472}" dt="2022-05-05T02:28:13.979" v="1077" actId="14100"/>
        <pc:sldMkLst>
          <pc:docMk/>
          <pc:sldMk cId="1622710191" sldId="282"/>
        </pc:sldMkLst>
        <pc:spChg chg="mod">
          <ac:chgData name="NANDU VENU" userId="S::nvenu@wisc.edu::1f2c4f97-e021-4414-a879-f622d22077c7" providerId="AD" clId="Web-{15ACDB56-B9A4-4960-9C6B-24BE279C5472}" dt="2022-05-05T02:12:07.278" v="1031" actId="20577"/>
          <ac:spMkLst>
            <pc:docMk/>
            <pc:sldMk cId="1622710191" sldId="282"/>
            <ac:spMk id="6" creationId="{3A6154C9-F41A-AF41-917B-523D31E478C3}"/>
          </ac:spMkLst>
        </pc:spChg>
        <pc:graphicFrameChg chg="mod modGraphic">
          <ac:chgData name="NANDU VENU" userId="S::nvenu@wisc.edu::1f2c4f97-e021-4414-a879-f622d22077c7" providerId="AD" clId="Web-{15ACDB56-B9A4-4960-9C6B-24BE279C5472}" dt="2022-05-05T02:27:19.824" v="1071"/>
          <ac:graphicFrameMkLst>
            <pc:docMk/>
            <pc:sldMk cId="1622710191" sldId="282"/>
            <ac:graphicFrameMk id="3" creationId="{C995678C-E39B-E41D-1C1D-A613D891F00E}"/>
          </ac:graphicFrameMkLst>
        </pc:graphicFrameChg>
        <pc:picChg chg="add del mod">
          <ac:chgData name="NANDU VENU" userId="S::nvenu@wisc.edu::1f2c4f97-e021-4414-a879-f622d22077c7" providerId="AD" clId="Web-{15ACDB56-B9A4-4960-9C6B-24BE279C5472}" dt="2022-05-05T02:09:15.029" v="986"/>
          <ac:picMkLst>
            <pc:docMk/>
            <pc:sldMk cId="1622710191" sldId="282"/>
            <ac:picMk id="7" creationId="{EF601D83-85A1-9563-B909-74E999CB4777}"/>
          </ac:picMkLst>
        </pc:picChg>
        <pc:picChg chg="add del mod">
          <ac:chgData name="NANDU VENU" userId="S::nvenu@wisc.edu::1f2c4f97-e021-4414-a879-f622d22077c7" providerId="AD" clId="Web-{15ACDB56-B9A4-4960-9C6B-24BE279C5472}" dt="2022-05-05T02:27:49.980" v="1072"/>
          <ac:picMkLst>
            <pc:docMk/>
            <pc:sldMk cId="1622710191" sldId="282"/>
            <ac:picMk id="10" creationId="{EE559297-CDC3-AF59-DBBF-BE5ACDCC8BED}"/>
          </ac:picMkLst>
        </pc:picChg>
        <pc:picChg chg="add mod">
          <ac:chgData name="NANDU VENU" userId="S::nvenu@wisc.edu::1f2c4f97-e021-4414-a879-f622d22077c7" providerId="AD" clId="Web-{15ACDB56-B9A4-4960-9C6B-24BE279C5472}" dt="2022-05-05T02:28:13.979" v="1077" actId="14100"/>
          <ac:picMkLst>
            <pc:docMk/>
            <pc:sldMk cId="1622710191" sldId="282"/>
            <ac:picMk id="11" creationId="{D51A84B5-A173-9174-BC91-C6CDE320BC27}"/>
          </ac:picMkLst>
        </pc:picChg>
      </pc:sldChg>
      <pc:sldChg chg="modSp">
        <pc:chgData name="NANDU VENU" userId="S::nvenu@wisc.edu::1f2c4f97-e021-4414-a879-f622d22077c7" providerId="AD" clId="Web-{15ACDB56-B9A4-4960-9C6B-24BE279C5472}" dt="2022-05-05T02:29:32.838" v="1081"/>
        <pc:sldMkLst>
          <pc:docMk/>
          <pc:sldMk cId="445018560" sldId="283"/>
        </pc:sldMkLst>
        <pc:graphicFrameChg chg="mod modGraphic">
          <ac:chgData name="NANDU VENU" userId="S::nvenu@wisc.edu::1f2c4f97-e021-4414-a879-f622d22077c7" providerId="AD" clId="Web-{15ACDB56-B9A4-4960-9C6B-24BE279C5472}" dt="2022-05-05T02:29:32.838" v="1081"/>
          <ac:graphicFrameMkLst>
            <pc:docMk/>
            <pc:sldMk cId="445018560" sldId="283"/>
            <ac:graphicFrameMk id="7" creationId="{079B51FF-786D-AE4B-1AE1-7FE1AD387DFC}"/>
          </ac:graphicFrameMkLst>
        </pc:graphicFrameChg>
      </pc:sldChg>
      <pc:sldChg chg="addSp delSp modSp new ord">
        <pc:chgData name="NANDU VENU" userId="S::nvenu@wisc.edu::1f2c4f97-e021-4414-a879-f622d22077c7" providerId="AD" clId="Web-{15ACDB56-B9A4-4960-9C6B-24BE279C5472}" dt="2022-05-05T01:58:37.924" v="581" actId="20577"/>
        <pc:sldMkLst>
          <pc:docMk/>
          <pc:sldMk cId="3521238146" sldId="285"/>
        </pc:sldMkLst>
        <pc:spChg chg="mod">
          <ac:chgData name="NANDU VENU" userId="S::nvenu@wisc.edu::1f2c4f97-e021-4414-a879-f622d22077c7" providerId="AD" clId="Web-{15ACDB56-B9A4-4960-9C6B-24BE279C5472}" dt="2022-05-05T01:58:37.924" v="581" actId="20577"/>
          <ac:spMkLst>
            <pc:docMk/>
            <pc:sldMk cId="3521238146" sldId="285"/>
            <ac:spMk id="2" creationId="{10517DA0-556E-6F21-3E68-D50397F60781}"/>
          </ac:spMkLst>
        </pc:spChg>
        <pc:spChg chg="del">
          <ac:chgData name="NANDU VENU" userId="S::nvenu@wisc.edu::1f2c4f97-e021-4414-a879-f622d22077c7" providerId="AD" clId="Web-{15ACDB56-B9A4-4960-9C6B-24BE279C5472}" dt="2022-05-05T01:55:49.035" v="515"/>
          <ac:spMkLst>
            <pc:docMk/>
            <pc:sldMk cId="3521238146" sldId="285"/>
            <ac:spMk id="3" creationId="{5D51BE1A-5093-CC9C-58C8-B63E9E6697EE}"/>
          </ac:spMkLst>
        </pc:spChg>
        <pc:picChg chg="add mod ord">
          <ac:chgData name="NANDU VENU" userId="S::nvenu@wisc.edu::1f2c4f97-e021-4414-a879-f622d22077c7" providerId="AD" clId="Web-{15ACDB56-B9A4-4960-9C6B-24BE279C5472}" dt="2022-05-05T01:56:14.644" v="520" actId="1076"/>
          <ac:picMkLst>
            <pc:docMk/>
            <pc:sldMk cId="3521238146" sldId="285"/>
            <ac:picMk id="5" creationId="{253FF337-BF8D-3505-49FE-E5000C76218D}"/>
          </ac:picMkLst>
        </pc:picChg>
      </pc:sldChg>
      <pc:sldChg chg="new del">
        <pc:chgData name="NANDU VENU" userId="S::nvenu@wisc.edu::1f2c4f97-e021-4414-a879-f622d22077c7" providerId="AD" clId="Web-{15ACDB56-B9A4-4960-9C6B-24BE279C5472}" dt="2022-05-05T01:59:36.814" v="583"/>
        <pc:sldMkLst>
          <pc:docMk/>
          <pc:sldMk cId="741191545" sldId="286"/>
        </pc:sldMkLst>
      </pc:sldChg>
      <pc:sldChg chg="delSp modSp add del ord replId">
        <pc:chgData name="NANDU VENU" userId="S::nvenu@wisc.edu::1f2c4f97-e021-4414-a879-f622d22077c7" providerId="AD" clId="Web-{15ACDB56-B9A4-4960-9C6B-24BE279C5472}" dt="2022-05-05T02:00:18.002" v="613"/>
        <pc:sldMkLst>
          <pc:docMk/>
          <pc:sldMk cId="1173375285" sldId="286"/>
        </pc:sldMkLst>
        <pc:spChg chg="mod">
          <ac:chgData name="NANDU VENU" userId="S::nvenu@wisc.edu::1f2c4f97-e021-4414-a879-f622d22077c7" providerId="AD" clId="Web-{15ACDB56-B9A4-4960-9C6B-24BE279C5472}" dt="2022-05-05T02:00:07.939" v="607" actId="20577"/>
          <ac:spMkLst>
            <pc:docMk/>
            <pc:sldMk cId="1173375285" sldId="286"/>
            <ac:spMk id="4" creationId="{E068DC1E-327E-DEF4-B4FD-974A5DC96583}"/>
          </ac:spMkLst>
        </pc:spChg>
        <pc:graphicFrameChg chg="del">
          <ac:chgData name="NANDU VENU" userId="S::nvenu@wisc.edu::1f2c4f97-e021-4414-a879-f622d22077c7" providerId="AD" clId="Web-{15ACDB56-B9A4-4960-9C6B-24BE279C5472}" dt="2022-05-05T01:59:50.439" v="599"/>
          <ac:graphicFrameMkLst>
            <pc:docMk/>
            <pc:sldMk cId="1173375285" sldId="286"/>
            <ac:graphicFrameMk id="7" creationId="{079B51FF-786D-AE4B-1AE1-7FE1AD387DFC}"/>
          </ac:graphicFrameMkLst>
        </pc:graphicFrameChg>
        <pc:picChg chg="del">
          <ac:chgData name="NANDU VENU" userId="S::nvenu@wisc.edu::1f2c4f97-e021-4414-a879-f622d22077c7" providerId="AD" clId="Web-{15ACDB56-B9A4-4960-9C6B-24BE279C5472}" dt="2022-05-05T01:59:50.455" v="600"/>
          <ac:picMkLst>
            <pc:docMk/>
            <pc:sldMk cId="1173375285" sldId="286"/>
            <ac:picMk id="3" creationId="{3452B097-A525-7122-99A8-D197AC62B92A}"/>
          </ac:picMkLst>
        </pc:picChg>
        <pc:picChg chg="del">
          <ac:chgData name="NANDU VENU" userId="S::nvenu@wisc.edu::1f2c4f97-e021-4414-a879-f622d22077c7" providerId="AD" clId="Web-{15ACDB56-B9A4-4960-9C6B-24BE279C5472}" dt="2022-05-05T01:59:50.455" v="601"/>
          <ac:picMkLst>
            <pc:docMk/>
            <pc:sldMk cId="1173375285" sldId="286"/>
            <ac:picMk id="5" creationId="{8794CCC2-4419-63B0-B85E-ADF9DF27E58C}"/>
          </ac:picMkLst>
        </pc:picChg>
      </pc:sldChg>
      <pc:sldChg chg="new del">
        <pc:chgData name="NANDU VENU" userId="S::nvenu@wisc.edu::1f2c4f97-e021-4414-a879-f622d22077c7" providerId="AD" clId="Web-{15ACDB56-B9A4-4960-9C6B-24BE279C5472}" dt="2022-05-05T01:59:58.970" v="603"/>
        <pc:sldMkLst>
          <pc:docMk/>
          <pc:sldMk cId="389644290" sldId="287"/>
        </pc:sldMkLst>
      </pc:sldChg>
      <pc:sldChg chg="modSp add ord replId">
        <pc:chgData name="NANDU VENU" userId="S::nvenu@wisc.edu::1f2c4f97-e021-4414-a879-f622d22077c7" providerId="AD" clId="Web-{15ACDB56-B9A4-4960-9C6B-24BE279C5472}" dt="2022-05-05T02:44:27.879" v="1262" actId="20577"/>
        <pc:sldMkLst>
          <pc:docMk/>
          <pc:sldMk cId="3408733338" sldId="287"/>
        </pc:sldMkLst>
        <pc:spChg chg="mod">
          <ac:chgData name="NANDU VENU" userId="S::nvenu@wisc.edu::1f2c4f97-e021-4414-a879-f622d22077c7" providerId="AD" clId="Web-{15ACDB56-B9A4-4960-9C6B-24BE279C5472}" dt="2022-05-05T02:00:51.064" v="633" actId="20577"/>
          <ac:spMkLst>
            <pc:docMk/>
            <pc:sldMk cId="3408733338" sldId="287"/>
            <ac:spMk id="2" creationId="{C7386928-ECB4-50A9-95D7-741147A10B11}"/>
          </ac:spMkLst>
        </pc:spChg>
        <pc:spChg chg="mod">
          <ac:chgData name="NANDU VENU" userId="S::nvenu@wisc.edu::1f2c4f97-e021-4414-a879-f622d22077c7" providerId="AD" clId="Web-{15ACDB56-B9A4-4960-9C6B-24BE279C5472}" dt="2022-05-05T02:44:27.879" v="1262" actId="20577"/>
          <ac:spMkLst>
            <pc:docMk/>
            <pc:sldMk cId="3408733338" sldId="287"/>
            <ac:spMk id="6" creationId="{BA56129A-EBBB-C6B4-E43C-44009B0A45AC}"/>
          </ac:spMkLst>
        </pc:spChg>
      </pc:sldChg>
      <pc:sldChg chg="modSp add replId">
        <pc:chgData name="NANDU VENU" userId="S::nvenu@wisc.edu::1f2c4f97-e021-4414-a879-f622d22077c7" providerId="AD" clId="Web-{15ACDB56-B9A4-4960-9C6B-24BE279C5472}" dt="2022-05-05T02:08:19.904" v="977" actId="20577"/>
        <pc:sldMkLst>
          <pc:docMk/>
          <pc:sldMk cId="4214200519" sldId="289"/>
        </pc:sldMkLst>
        <pc:spChg chg="mod">
          <ac:chgData name="NANDU VENU" userId="S::nvenu@wisc.edu::1f2c4f97-e021-4414-a879-f622d22077c7" providerId="AD" clId="Web-{15ACDB56-B9A4-4960-9C6B-24BE279C5472}" dt="2022-05-05T02:01:13.251" v="673" actId="20577"/>
          <ac:spMkLst>
            <pc:docMk/>
            <pc:sldMk cId="4214200519" sldId="289"/>
            <ac:spMk id="2" creationId="{C7386928-ECB4-50A9-95D7-741147A10B11}"/>
          </ac:spMkLst>
        </pc:spChg>
        <pc:spChg chg="mod">
          <ac:chgData name="NANDU VENU" userId="S::nvenu@wisc.edu::1f2c4f97-e021-4414-a879-f622d22077c7" providerId="AD" clId="Web-{15ACDB56-B9A4-4960-9C6B-24BE279C5472}" dt="2022-05-05T02:08:19.904" v="977" actId="20577"/>
          <ac:spMkLst>
            <pc:docMk/>
            <pc:sldMk cId="4214200519" sldId="289"/>
            <ac:spMk id="6" creationId="{BA56129A-EBBB-C6B4-E43C-44009B0A45AC}"/>
          </ac:spMkLst>
        </pc:spChg>
      </pc:sldChg>
      <pc:sldChg chg="modSp new">
        <pc:chgData name="NANDU VENU" userId="S::nvenu@wisc.edu::1f2c4f97-e021-4414-a879-f622d22077c7" providerId="AD" clId="Web-{15ACDB56-B9A4-4960-9C6B-24BE279C5472}" dt="2022-05-05T02:43:58.394" v="1251" actId="20577"/>
        <pc:sldMkLst>
          <pc:docMk/>
          <pc:sldMk cId="1678680220" sldId="290"/>
        </pc:sldMkLst>
        <pc:spChg chg="mod">
          <ac:chgData name="NANDU VENU" userId="S::nvenu@wisc.edu::1f2c4f97-e021-4414-a879-f622d22077c7" providerId="AD" clId="Web-{15ACDB56-B9A4-4960-9C6B-24BE279C5472}" dt="2022-05-05T02:43:58.394" v="1251" actId="20577"/>
          <ac:spMkLst>
            <pc:docMk/>
            <pc:sldMk cId="1678680220" sldId="290"/>
            <ac:spMk id="2" creationId="{E750BCA8-CBC4-F202-BA66-D2ECE6EE3525}"/>
          </ac:spMkLst>
        </pc:spChg>
      </pc:sldChg>
    </pc:docChg>
  </pc:docChgLst>
  <pc:docChgLst>
    <pc:chgData name="SIRIN KURIAN ABRAHAM" userId="S::skabraham@wisc.edu::09579e3d-db67-4f46-929f-0ceac2a90008" providerId="AD" clId="Web-{9D9CB129-B18B-4592-B45F-250028B45976}"/>
    <pc:docChg chg="modSld">
      <pc:chgData name="SIRIN KURIAN ABRAHAM" userId="S::skabraham@wisc.edu::09579e3d-db67-4f46-929f-0ceac2a90008" providerId="AD" clId="Web-{9D9CB129-B18B-4592-B45F-250028B45976}" dt="2022-04-30T17:52:14.271" v="10" actId="20577"/>
      <pc:docMkLst>
        <pc:docMk/>
      </pc:docMkLst>
      <pc:sldChg chg="modSp">
        <pc:chgData name="SIRIN KURIAN ABRAHAM" userId="S::skabraham@wisc.edu::09579e3d-db67-4f46-929f-0ceac2a90008" providerId="AD" clId="Web-{9D9CB129-B18B-4592-B45F-250028B45976}" dt="2022-04-30T17:52:14.271" v="10" actId="20577"/>
        <pc:sldMkLst>
          <pc:docMk/>
          <pc:sldMk cId="1567983414" sldId="284"/>
        </pc:sldMkLst>
        <pc:spChg chg="mod">
          <ac:chgData name="SIRIN KURIAN ABRAHAM" userId="S::skabraham@wisc.edu::09579e3d-db67-4f46-929f-0ceac2a90008" providerId="AD" clId="Web-{9D9CB129-B18B-4592-B45F-250028B45976}" dt="2022-04-30T17:52:14.271" v="10" actId="20577"/>
          <ac:spMkLst>
            <pc:docMk/>
            <pc:sldMk cId="1567983414" sldId="284"/>
            <ac:spMk id="2" creationId="{A54BC892-77BB-04CF-C1B3-C572DF81C3A4}"/>
          </ac:spMkLst>
        </pc:spChg>
      </pc:sldChg>
    </pc:docChg>
  </pc:docChgLst>
  <pc:docChgLst>
    <pc:chgData name="SIRIN KURIAN ABRAHAM" userId="S::skabraham@wisc.edu::09579e3d-db67-4f46-929f-0ceac2a90008" providerId="AD" clId="Web-{A468B6CD-8F46-4160-B3EF-0DA54A7E6D90}"/>
    <pc:docChg chg="modSld">
      <pc:chgData name="SIRIN KURIAN ABRAHAM" userId="S::skabraham@wisc.edu::09579e3d-db67-4f46-929f-0ceac2a90008" providerId="AD" clId="Web-{A468B6CD-8F46-4160-B3EF-0DA54A7E6D90}" dt="2022-05-04T05:21:28.707" v="0" actId="1076"/>
      <pc:docMkLst>
        <pc:docMk/>
      </pc:docMkLst>
      <pc:sldChg chg="modSp">
        <pc:chgData name="SIRIN KURIAN ABRAHAM" userId="S::skabraham@wisc.edu::09579e3d-db67-4f46-929f-0ceac2a90008" providerId="AD" clId="Web-{A468B6CD-8F46-4160-B3EF-0DA54A7E6D90}" dt="2022-05-04T05:21:28.707" v="0" actId="1076"/>
        <pc:sldMkLst>
          <pc:docMk/>
          <pc:sldMk cId="1985152760" sldId="302"/>
        </pc:sldMkLst>
        <pc:spChg chg="mod">
          <ac:chgData name="SIRIN KURIAN ABRAHAM" userId="S::skabraham@wisc.edu::09579e3d-db67-4f46-929f-0ceac2a90008" providerId="AD" clId="Web-{A468B6CD-8F46-4160-B3EF-0DA54A7E6D90}" dt="2022-05-04T05:21:28.707" v="0" actId="1076"/>
          <ac:spMkLst>
            <pc:docMk/>
            <pc:sldMk cId="1985152760" sldId="302"/>
            <ac:spMk id="3" creationId="{753D8A27-093E-3B51-9D30-BAC396102AB7}"/>
          </ac:spMkLst>
        </pc:spChg>
      </pc:sldChg>
    </pc:docChg>
  </pc:docChgLst>
  <pc:docChgLst>
    <pc:chgData name="ARAVIND VARATHAN" userId="S::avarathan@wisc.edu::e1d5f4aa-287b-459e-80bb-00998b56fdb1" providerId="AD" clId="Web-{F5E472B6-A76A-45D7-94D2-092A22FF78CE}"/>
    <pc:docChg chg="modSld sldOrd">
      <pc:chgData name="ARAVIND VARATHAN" userId="S::avarathan@wisc.edu::e1d5f4aa-287b-459e-80bb-00998b56fdb1" providerId="AD" clId="Web-{F5E472B6-A76A-45D7-94D2-092A22FF78CE}" dt="2022-05-04T04:36:41.137" v="532" actId="20577"/>
      <pc:docMkLst>
        <pc:docMk/>
      </pc:docMkLst>
      <pc:sldChg chg="modSp ord">
        <pc:chgData name="ARAVIND VARATHAN" userId="S::avarathan@wisc.edu::e1d5f4aa-287b-459e-80bb-00998b56fdb1" providerId="AD" clId="Web-{F5E472B6-A76A-45D7-94D2-092A22FF78CE}" dt="2022-05-04T04:36:41.137" v="532" actId="20577"/>
        <pc:sldMkLst>
          <pc:docMk/>
          <pc:sldMk cId="2025183004" sldId="295"/>
        </pc:sldMkLst>
        <pc:spChg chg="mod">
          <ac:chgData name="ARAVIND VARATHAN" userId="S::avarathan@wisc.edu::e1d5f4aa-287b-459e-80bb-00998b56fdb1" providerId="AD" clId="Web-{F5E472B6-A76A-45D7-94D2-092A22FF78CE}" dt="2022-05-04T04:36:41.137" v="532" actId="20577"/>
          <ac:spMkLst>
            <pc:docMk/>
            <pc:sldMk cId="2025183004" sldId="295"/>
            <ac:spMk id="5" creationId="{9ED1E5C0-8645-D1B0-EB9F-397462F5B40E}"/>
          </ac:spMkLst>
        </pc:spChg>
      </pc:sldChg>
      <pc:sldChg chg="addSp delSp modSp">
        <pc:chgData name="ARAVIND VARATHAN" userId="S::avarathan@wisc.edu::e1d5f4aa-287b-459e-80bb-00998b56fdb1" providerId="AD" clId="Web-{F5E472B6-A76A-45D7-94D2-092A22FF78CE}" dt="2022-05-04T04:29:19.685" v="158" actId="20577"/>
        <pc:sldMkLst>
          <pc:docMk/>
          <pc:sldMk cId="2166057739" sldId="296"/>
        </pc:sldMkLst>
        <pc:spChg chg="add mod">
          <ac:chgData name="ARAVIND VARATHAN" userId="S::avarathan@wisc.edu::e1d5f4aa-287b-459e-80bb-00998b56fdb1" providerId="AD" clId="Web-{F5E472B6-A76A-45D7-94D2-092A22FF78CE}" dt="2022-05-04T04:29:19.685" v="158" actId="20577"/>
          <ac:spMkLst>
            <pc:docMk/>
            <pc:sldMk cId="2166057739" sldId="296"/>
            <ac:spMk id="5" creationId="{DC2671E9-8D6A-B596-9086-3462E346FF44}"/>
          </ac:spMkLst>
        </pc:spChg>
        <pc:spChg chg="add del">
          <ac:chgData name="ARAVIND VARATHAN" userId="S::avarathan@wisc.edu::e1d5f4aa-287b-459e-80bb-00998b56fdb1" providerId="AD" clId="Web-{F5E472B6-A76A-45D7-94D2-092A22FF78CE}" dt="2022-05-04T04:25:09.536" v="4"/>
          <ac:spMkLst>
            <pc:docMk/>
            <pc:sldMk cId="2166057739" sldId="296"/>
            <ac:spMk id="6" creationId="{8CAF2A45-BB8E-02B6-E260-210D416D9491}"/>
          </ac:spMkLst>
        </pc:spChg>
        <pc:spChg chg="add del">
          <ac:chgData name="ARAVIND VARATHAN" userId="S::avarathan@wisc.edu::e1d5f4aa-287b-459e-80bb-00998b56fdb1" providerId="AD" clId="Web-{F5E472B6-A76A-45D7-94D2-092A22FF78CE}" dt="2022-05-04T04:25:07.379" v="3"/>
          <ac:spMkLst>
            <pc:docMk/>
            <pc:sldMk cId="2166057739" sldId="296"/>
            <ac:spMk id="7" creationId="{5A9B767A-6A47-C3D6-75DD-2CE79F6F80A7}"/>
          </ac:spMkLst>
        </pc:spChg>
      </pc:sldChg>
      <pc:sldChg chg="delSp modSp">
        <pc:chgData name="ARAVIND VARATHAN" userId="S::avarathan@wisc.edu::e1d5f4aa-287b-459e-80bb-00998b56fdb1" providerId="AD" clId="Web-{F5E472B6-A76A-45D7-94D2-092A22FF78CE}" dt="2022-05-04T04:35:47.838" v="457"/>
        <pc:sldMkLst>
          <pc:docMk/>
          <pc:sldMk cId="589583045" sldId="297"/>
        </pc:sldMkLst>
        <pc:spChg chg="mod">
          <ac:chgData name="ARAVIND VARATHAN" userId="S::avarathan@wisc.edu::e1d5f4aa-287b-459e-80bb-00998b56fdb1" providerId="AD" clId="Web-{F5E472B6-A76A-45D7-94D2-092A22FF78CE}" dt="2022-05-04T04:34:58.305" v="451"/>
          <ac:spMkLst>
            <pc:docMk/>
            <pc:sldMk cId="589583045" sldId="297"/>
            <ac:spMk id="2" creationId="{25CEF0F2-12F1-F7FC-BC29-968FDB12C8F9}"/>
          </ac:spMkLst>
        </pc:spChg>
        <pc:spChg chg="del mod">
          <ac:chgData name="ARAVIND VARATHAN" userId="S::avarathan@wisc.edu::e1d5f4aa-287b-459e-80bb-00998b56fdb1" providerId="AD" clId="Web-{F5E472B6-A76A-45D7-94D2-092A22FF78CE}" dt="2022-05-04T04:35:05.274" v="452"/>
          <ac:spMkLst>
            <pc:docMk/>
            <pc:sldMk cId="589583045" sldId="297"/>
            <ac:spMk id="6" creationId="{96002970-2E3B-B30B-CF5F-B8D848B3B65D}"/>
          </ac:spMkLst>
        </pc:spChg>
        <pc:spChg chg="del">
          <ac:chgData name="ARAVIND VARATHAN" userId="S::avarathan@wisc.edu::e1d5f4aa-287b-459e-80bb-00998b56fdb1" providerId="AD" clId="Web-{F5E472B6-A76A-45D7-94D2-092A22FF78CE}" dt="2022-05-04T04:34:58.305" v="451"/>
          <ac:spMkLst>
            <pc:docMk/>
            <pc:sldMk cId="589583045" sldId="297"/>
            <ac:spMk id="29" creationId="{10162E77-11AD-44A7-84EC-40C59EEFBD2E}"/>
          </ac:spMkLst>
        </pc:spChg>
        <pc:spChg chg="del">
          <ac:chgData name="ARAVIND VARATHAN" userId="S::avarathan@wisc.edu::e1d5f4aa-287b-459e-80bb-00998b56fdb1" providerId="AD" clId="Web-{F5E472B6-A76A-45D7-94D2-092A22FF78CE}" dt="2022-05-04T04:34:58.305" v="451"/>
          <ac:spMkLst>
            <pc:docMk/>
            <pc:sldMk cId="589583045" sldId="297"/>
            <ac:spMk id="31" creationId="{6329CBCE-21AE-419D-AC1F-8ACF510A6670}"/>
          </ac:spMkLst>
        </pc:spChg>
        <pc:spChg chg="del">
          <ac:chgData name="ARAVIND VARATHAN" userId="S::avarathan@wisc.edu::e1d5f4aa-287b-459e-80bb-00998b56fdb1" providerId="AD" clId="Web-{F5E472B6-A76A-45D7-94D2-092A22FF78CE}" dt="2022-05-04T04:34:58.305" v="451"/>
          <ac:spMkLst>
            <pc:docMk/>
            <pc:sldMk cId="589583045" sldId="297"/>
            <ac:spMk id="32" creationId="{FF2DA012-1414-493D-888F-5D99D0BDA322}"/>
          </ac:spMkLst>
        </pc:spChg>
        <pc:picChg chg="mod ord">
          <ac:chgData name="ARAVIND VARATHAN" userId="S::avarathan@wisc.edu::e1d5f4aa-287b-459e-80bb-00998b56fdb1" providerId="AD" clId="Web-{F5E472B6-A76A-45D7-94D2-092A22FF78CE}" dt="2022-05-04T04:35:47.838" v="457"/>
          <ac:picMkLst>
            <pc:docMk/>
            <pc:sldMk cId="589583045" sldId="297"/>
            <ac:picMk id="3" creationId="{CD0FD0D1-1B25-66F8-3266-7428B6AF1FD9}"/>
          </ac:picMkLst>
        </pc:picChg>
        <pc:cxnChg chg="del">
          <ac:chgData name="ARAVIND VARATHAN" userId="S::avarathan@wisc.edu::e1d5f4aa-287b-459e-80bb-00998b56fdb1" providerId="AD" clId="Web-{F5E472B6-A76A-45D7-94D2-092A22FF78CE}" dt="2022-05-04T04:34:58.305" v="451"/>
          <ac:cxnSpMkLst>
            <pc:docMk/>
            <pc:sldMk cId="589583045" sldId="297"/>
            <ac:cxnSpMk id="30" creationId="{5AB158E9-1B40-4CD6-95F0-95CA11DF7B7A}"/>
          </ac:cxnSpMkLst>
        </pc:cxnChg>
      </pc:sldChg>
    </pc:docChg>
  </pc:docChgLst>
  <pc:docChgLst>
    <pc:chgData name="BO ZHOU" userId="S::bzhou64@wisc.edu::a380039a-3179-40d8-ba4d-b8e2398fc8bd" providerId="AD" clId="Web-{5403490D-6260-4CE2-9A2D-150AF4A08E63}"/>
    <pc:docChg chg="addSld delSld modSld">
      <pc:chgData name="BO ZHOU" userId="S::bzhou64@wisc.edu::a380039a-3179-40d8-ba4d-b8e2398fc8bd" providerId="AD" clId="Web-{5403490D-6260-4CE2-9A2D-150AF4A08E63}" dt="2022-05-05T02:44:01.520" v="83" actId="20577"/>
      <pc:docMkLst>
        <pc:docMk/>
      </pc:docMkLst>
      <pc:sldChg chg="add del">
        <pc:chgData name="BO ZHOU" userId="S::bzhou64@wisc.edu::a380039a-3179-40d8-ba4d-b8e2398fc8bd" providerId="AD" clId="Web-{5403490D-6260-4CE2-9A2D-150AF4A08E63}" dt="2022-05-05T02:30:59.903" v="62"/>
        <pc:sldMkLst>
          <pc:docMk/>
          <pc:sldMk cId="4130367135" sldId="274"/>
        </pc:sldMkLst>
      </pc:sldChg>
      <pc:sldChg chg="addSp modSp">
        <pc:chgData name="BO ZHOU" userId="S::bzhou64@wisc.edu::a380039a-3179-40d8-ba4d-b8e2398fc8bd" providerId="AD" clId="Web-{5403490D-6260-4CE2-9A2D-150AF4A08E63}" dt="2022-05-05T02:03:44.149" v="45" actId="20577"/>
        <pc:sldMkLst>
          <pc:docMk/>
          <pc:sldMk cId="1622710191" sldId="282"/>
        </pc:sldMkLst>
        <pc:spChg chg="add mod">
          <ac:chgData name="BO ZHOU" userId="S::bzhou64@wisc.edu::a380039a-3179-40d8-ba4d-b8e2398fc8bd" providerId="AD" clId="Web-{5403490D-6260-4CE2-9A2D-150AF4A08E63}" dt="2022-05-05T02:03:44.149" v="45" actId="20577"/>
          <ac:spMkLst>
            <pc:docMk/>
            <pc:sldMk cId="1622710191" sldId="282"/>
            <ac:spMk id="6" creationId="{3A6154C9-F41A-AF41-917B-523D31E478C3}"/>
          </ac:spMkLst>
        </pc:spChg>
      </pc:sldChg>
      <pc:sldChg chg="del">
        <pc:chgData name="BO ZHOU" userId="S::bzhou64@wisc.edu::a380039a-3179-40d8-ba4d-b8e2398fc8bd" providerId="AD" clId="Web-{5403490D-6260-4CE2-9A2D-150AF4A08E63}" dt="2022-05-05T02:12:35.113" v="46"/>
        <pc:sldMkLst>
          <pc:docMk/>
          <pc:sldMk cId="1758537607" sldId="284"/>
        </pc:sldMkLst>
      </pc:sldChg>
      <pc:sldChg chg="modSp">
        <pc:chgData name="BO ZHOU" userId="S::bzhou64@wisc.edu::a380039a-3179-40d8-ba4d-b8e2398fc8bd" providerId="AD" clId="Web-{5403490D-6260-4CE2-9A2D-150AF4A08E63}" dt="2022-05-05T02:44:01.520" v="83" actId="20577"/>
        <pc:sldMkLst>
          <pc:docMk/>
          <pc:sldMk cId="3408733338" sldId="287"/>
        </pc:sldMkLst>
        <pc:spChg chg="mod">
          <ac:chgData name="BO ZHOU" userId="S::bzhou64@wisc.edu::a380039a-3179-40d8-ba4d-b8e2398fc8bd" providerId="AD" clId="Web-{5403490D-6260-4CE2-9A2D-150AF4A08E63}" dt="2022-05-05T02:44:01.520" v="83" actId="20577"/>
          <ac:spMkLst>
            <pc:docMk/>
            <pc:sldMk cId="3408733338" sldId="287"/>
            <ac:spMk id="6" creationId="{BA56129A-EBBB-C6B4-E43C-44009B0A45AC}"/>
          </ac:spMkLst>
        </pc:spChg>
      </pc:sldChg>
      <pc:sldChg chg="add del replId">
        <pc:chgData name="BO ZHOU" userId="S::bzhou64@wisc.edu::a380039a-3179-40d8-ba4d-b8e2398fc8bd" providerId="AD" clId="Web-{5403490D-6260-4CE2-9A2D-150AF4A08E63}" dt="2022-05-05T02:30:58.512" v="61"/>
        <pc:sldMkLst>
          <pc:docMk/>
          <pc:sldMk cId="4214200519" sldId="289"/>
        </pc:sldMkLst>
      </pc:sldChg>
    </pc:docChg>
  </pc:docChgLst>
  <pc:docChgLst>
    <pc:chgData name="SIRIN KURIAN ABRAHAM" userId="S::skabraham@wisc.edu::09579e3d-db67-4f46-929f-0ceac2a90008" providerId="AD" clId="Web-{4F3ECBDC-1B27-4186-A6A1-28A98B2023F0}"/>
    <pc:docChg chg="addSld delSld modSld sldOrd">
      <pc:chgData name="SIRIN KURIAN ABRAHAM" userId="S::skabraham@wisc.edu::09579e3d-db67-4f46-929f-0ceac2a90008" providerId="AD" clId="Web-{4F3ECBDC-1B27-4186-A6A1-28A98B2023F0}" dt="2022-05-04T16:25:24.791" v="692" actId="20577"/>
      <pc:docMkLst>
        <pc:docMk/>
      </pc:docMkLst>
      <pc:sldChg chg="modSp">
        <pc:chgData name="SIRIN KURIAN ABRAHAM" userId="S::skabraham@wisc.edu::09579e3d-db67-4f46-929f-0ceac2a90008" providerId="AD" clId="Web-{4F3ECBDC-1B27-4186-A6A1-28A98B2023F0}" dt="2022-05-04T16:18:53.345" v="543" actId="20577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4F3ECBDC-1B27-4186-A6A1-28A98B2023F0}" dt="2022-05-04T16:18:53.345" v="543" actId="20577"/>
          <ac:spMkLst>
            <pc:docMk/>
            <pc:sldMk cId="1789253758" sldId="258"/>
            <ac:spMk id="2" creationId="{288624EE-0054-2CE9-C297-344C574FFE6E}"/>
          </ac:spMkLst>
        </pc:spChg>
      </pc:sldChg>
      <pc:sldChg chg="modSp">
        <pc:chgData name="SIRIN KURIAN ABRAHAM" userId="S::skabraham@wisc.edu::09579e3d-db67-4f46-929f-0ceac2a90008" providerId="AD" clId="Web-{4F3ECBDC-1B27-4186-A6A1-28A98B2023F0}" dt="2022-05-04T16:10:56.588" v="110" actId="20577"/>
        <pc:sldMkLst>
          <pc:docMk/>
          <pc:sldMk cId="907363873" sldId="263"/>
        </pc:sldMkLst>
        <pc:spChg chg="mod">
          <ac:chgData name="SIRIN KURIAN ABRAHAM" userId="S::skabraham@wisc.edu::09579e3d-db67-4f46-929f-0ceac2a90008" providerId="AD" clId="Web-{4F3ECBDC-1B27-4186-A6A1-28A98B2023F0}" dt="2022-05-04T16:10:56.588" v="110" actId="20577"/>
          <ac:spMkLst>
            <pc:docMk/>
            <pc:sldMk cId="907363873" sldId="263"/>
            <ac:spMk id="5" creationId="{6D0AB15D-D660-CC85-A783-0A8657F745FA}"/>
          </ac:spMkLst>
        </pc:spChg>
      </pc:sldChg>
      <pc:sldChg chg="addSp modSp">
        <pc:chgData name="SIRIN KURIAN ABRAHAM" userId="S::skabraham@wisc.edu::09579e3d-db67-4f46-929f-0ceac2a90008" providerId="AD" clId="Web-{4F3ECBDC-1B27-4186-A6A1-28A98B2023F0}" dt="2022-05-04T16:25:24.791" v="692" actId="20577"/>
        <pc:sldMkLst>
          <pc:docMk/>
          <pc:sldMk cId="3610182151" sldId="264"/>
        </pc:sldMkLst>
        <pc:spChg chg="mod">
          <ac:chgData name="SIRIN KURIAN ABRAHAM" userId="S::skabraham@wisc.edu::09579e3d-db67-4f46-929f-0ceac2a90008" providerId="AD" clId="Web-{4F3ECBDC-1B27-4186-A6A1-28A98B2023F0}" dt="2022-05-04T16:19:31.021" v="562" actId="20577"/>
          <ac:spMkLst>
            <pc:docMk/>
            <pc:sldMk cId="3610182151" sldId="264"/>
            <ac:spMk id="2" creationId="{F87C96EC-FD43-3EAE-EE84-F6B9BC08FAF2}"/>
          </ac:spMkLst>
        </pc:spChg>
        <pc:spChg chg="add mod">
          <ac:chgData name="SIRIN KURIAN ABRAHAM" userId="S::skabraham@wisc.edu::09579e3d-db67-4f46-929f-0ceac2a90008" providerId="AD" clId="Web-{4F3ECBDC-1B27-4186-A6A1-28A98B2023F0}" dt="2022-05-04T16:25:24.791" v="692" actId="20577"/>
          <ac:spMkLst>
            <pc:docMk/>
            <pc:sldMk cId="3610182151" sldId="264"/>
            <ac:spMk id="3" creationId="{2923EDA3-0FE7-9187-770B-CD9095F3024A}"/>
          </ac:spMkLst>
        </pc:spChg>
      </pc:sldChg>
      <pc:sldChg chg="delSp modSp del ord">
        <pc:chgData name="SIRIN KURIAN ABRAHAM" userId="S::skabraham@wisc.edu::09579e3d-db67-4f46-929f-0ceac2a90008" providerId="AD" clId="Web-{4F3ECBDC-1B27-4186-A6A1-28A98B2023F0}" dt="2022-05-04T16:23:45.227" v="629"/>
        <pc:sldMkLst>
          <pc:docMk/>
          <pc:sldMk cId="78015364" sldId="265"/>
        </pc:sldMkLst>
        <pc:spChg chg="mod">
          <ac:chgData name="SIRIN KURIAN ABRAHAM" userId="S::skabraham@wisc.edu::09579e3d-db67-4f46-929f-0ceac2a90008" providerId="AD" clId="Web-{4F3ECBDC-1B27-4186-A6A1-28A98B2023F0}" dt="2022-05-04T16:21:46.132" v="600" actId="20577"/>
          <ac:spMkLst>
            <pc:docMk/>
            <pc:sldMk cId="78015364" sldId="265"/>
            <ac:spMk id="4" creationId="{3B874E4B-2DE5-0140-C8FA-C126702DDF3B}"/>
          </ac:spMkLst>
        </pc:spChg>
        <pc:spChg chg="del">
          <ac:chgData name="SIRIN KURIAN ABRAHAM" userId="S::skabraham@wisc.edu::09579e3d-db67-4f46-929f-0ceac2a90008" providerId="AD" clId="Web-{4F3ECBDC-1B27-4186-A6A1-28A98B2023F0}" dt="2022-05-04T16:21:50.397" v="601"/>
          <ac:spMkLst>
            <pc:docMk/>
            <pc:sldMk cId="78015364" sldId="265"/>
            <ac:spMk id="16" creationId="{228AEE0E-0F1F-889A-4670-B7649823D6EE}"/>
          </ac:spMkLst>
        </pc:spChg>
        <pc:picChg chg="mod">
          <ac:chgData name="SIRIN KURIAN ABRAHAM" userId="S::skabraham@wisc.edu::09579e3d-db67-4f46-929f-0ceac2a90008" providerId="AD" clId="Web-{4F3ECBDC-1B27-4186-A6A1-28A98B2023F0}" dt="2022-05-04T16:21:52.397" v="602" actId="1076"/>
          <ac:picMkLst>
            <pc:docMk/>
            <pc:sldMk cId="78015364" sldId="265"/>
            <ac:picMk id="7" creationId="{CD0B1BE3-A8EE-4BA9-8993-5644CD747FDA}"/>
          </ac:picMkLst>
        </pc:picChg>
        <pc:picChg chg="del mod">
          <ac:chgData name="SIRIN KURIAN ABRAHAM" userId="S::skabraham@wisc.edu::09579e3d-db67-4f46-929f-0ceac2a90008" providerId="AD" clId="Web-{4F3ECBDC-1B27-4186-A6A1-28A98B2023F0}" dt="2022-05-04T16:22:03.945" v="604"/>
          <ac:picMkLst>
            <pc:docMk/>
            <pc:sldMk cId="78015364" sldId="265"/>
            <ac:picMk id="10" creationId="{4CB245ED-3D99-CEE0-79ED-412E4A1DD8FC}"/>
          </ac:picMkLst>
        </pc:picChg>
      </pc:sldChg>
      <pc:sldChg chg="addSp delSp modSp mod setBg">
        <pc:chgData name="SIRIN KURIAN ABRAHAM" userId="S::skabraham@wisc.edu::09579e3d-db67-4f46-929f-0ceac2a90008" providerId="AD" clId="Web-{4F3ECBDC-1B27-4186-A6A1-28A98B2023F0}" dt="2022-05-04T16:23:38.118" v="628" actId="1076"/>
        <pc:sldMkLst>
          <pc:docMk/>
          <pc:sldMk cId="1574610905" sldId="266"/>
        </pc:sldMkLst>
        <pc:spChg chg="mod">
          <ac:chgData name="SIRIN KURIAN ABRAHAM" userId="S::skabraham@wisc.edu::09579e3d-db67-4f46-929f-0ceac2a90008" providerId="AD" clId="Web-{4F3ECBDC-1B27-4186-A6A1-28A98B2023F0}" dt="2022-05-04T16:22:54.445" v="621" actId="1076"/>
          <ac:spMkLst>
            <pc:docMk/>
            <pc:sldMk cId="1574610905" sldId="266"/>
            <ac:spMk id="2" creationId="{F87C96EC-FD43-3EAE-EE84-F6B9BC08FAF2}"/>
          </ac:spMkLst>
        </pc:spChg>
        <pc:spChg chg="mod ord">
          <ac:chgData name="SIRIN KURIAN ABRAHAM" userId="S::skabraham@wisc.edu::09579e3d-db67-4f46-929f-0ceac2a90008" providerId="AD" clId="Web-{4F3ECBDC-1B27-4186-A6A1-28A98B2023F0}" dt="2022-05-04T16:22:59.148" v="622" actId="1076"/>
          <ac:spMkLst>
            <pc:docMk/>
            <pc:sldMk cId="1574610905" sldId="266"/>
            <ac:spMk id="3" creationId="{1632AA74-1D66-74F8-0DFC-BAE081D578DE}"/>
          </ac:spMkLst>
        </pc:spChg>
        <pc:spChg chg="mod ord">
          <ac:chgData name="SIRIN KURIAN ABRAHAM" userId="S::skabraham@wisc.edu::09579e3d-db67-4f46-929f-0ceac2a90008" providerId="AD" clId="Web-{4F3ECBDC-1B27-4186-A6A1-28A98B2023F0}" dt="2022-05-04T16:22:44.445" v="617"/>
          <ac:spMkLst>
            <pc:docMk/>
            <pc:sldMk cId="1574610905" sldId="266"/>
            <ac:spMk id="4" creationId="{EAE43911-BE0E-6EBE-0A2D-1797FCA9EB78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2.007" v="614"/>
          <ac:spMkLst>
            <pc:docMk/>
            <pc:sldMk cId="1574610905" sldId="266"/>
            <ac:spMk id="11" creationId="{284B70D5-875B-433D-BDBD-1522A85D6C1D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2.007" v="614"/>
          <ac:spMkLst>
            <pc:docMk/>
            <pc:sldMk cId="1574610905" sldId="266"/>
            <ac:spMk id="15" creationId="{1E299956-A9E7-4FC1-A0B1-D590CA9730E8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2.007" v="614"/>
          <ac:spMkLst>
            <pc:docMk/>
            <pc:sldMk cId="1574610905" sldId="266"/>
            <ac:spMk id="17" creationId="{17FC539C-B783-4B03-9F9E-D13430F3F64F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4.429" v="616"/>
          <ac:spMkLst>
            <pc:docMk/>
            <pc:sldMk cId="1574610905" sldId="266"/>
            <ac:spMk id="19" creationId="{52ABB703-2B0E-4C3B-B4A2-F3973548E561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4.429" v="616"/>
          <ac:spMkLst>
            <pc:docMk/>
            <pc:sldMk cId="1574610905" sldId="266"/>
            <ac:spMk id="21" creationId="{E95DA498-D9A2-4DA9-B9DA-B3776E08CF7E}"/>
          </ac:spMkLst>
        </pc:spChg>
        <pc:spChg chg="add del">
          <ac:chgData name="SIRIN KURIAN ABRAHAM" userId="S::skabraham@wisc.edu::09579e3d-db67-4f46-929f-0ceac2a90008" providerId="AD" clId="Web-{4F3ECBDC-1B27-4186-A6A1-28A98B2023F0}" dt="2022-05-04T16:22:44.429" v="616"/>
          <ac:spMkLst>
            <pc:docMk/>
            <pc:sldMk cId="1574610905" sldId="266"/>
            <ac:spMk id="22" creationId="{82A73093-4B9D-420D-B17E-52293703A1D4}"/>
          </ac:spMkLst>
        </pc:spChg>
        <pc:spChg chg="add">
          <ac:chgData name="SIRIN KURIAN ABRAHAM" userId="S::skabraham@wisc.edu::09579e3d-db67-4f46-929f-0ceac2a90008" providerId="AD" clId="Web-{4F3ECBDC-1B27-4186-A6A1-28A98B2023F0}" dt="2022-05-04T16:22:44.445" v="617"/>
          <ac:spMkLst>
            <pc:docMk/>
            <pc:sldMk cId="1574610905" sldId="266"/>
            <ac:spMk id="24" creationId="{44CC594A-A820-450F-B363-C19201FCFEC6}"/>
          </ac:spMkLst>
        </pc:spChg>
        <pc:spChg chg="add">
          <ac:chgData name="SIRIN KURIAN ABRAHAM" userId="S::skabraham@wisc.edu::09579e3d-db67-4f46-929f-0ceac2a90008" providerId="AD" clId="Web-{4F3ECBDC-1B27-4186-A6A1-28A98B2023F0}" dt="2022-05-04T16:22:44.445" v="617"/>
          <ac:spMkLst>
            <pc:docMk/>
            <pc:sldMk cId="1574610905" sldId="266"/>
            <ac:spMk id="25" creationId="{59FAB3DA-E9ED-4574-ABCC-378BC0FF1BBC}"/>
          </ac:spMkLst>
        </pc:spChg>
        <pc:spChg chg="add">
          <ac:chgData name="SIRIN KURIAN ABRAHAM" userId="S::skabraham@wisc.edu::09579e3d-db67-4f46-929f-0ceac2a90008" providerId="AD" clId="Web-{4F3ECBDC-1B27-4186-A6A1-28A98B2023F0}" dt="2022-05-04T16:22:44.445" v="617"/>
          <ac:spMkLst>
            <pc:docMk/>
            <pc:sldMk cId="1574610905" sldId="266"/>
            <ac:spMk id="26" creationId="{53B8D6B0-55D6-48DC-86D8-FD95D5F118AB}"/>
          </ac:spMkLst>
        </pc:spChg>
        <pc:picChg chg="add mod modCrop">
          <ac:chgData name="SIRIN KURIAN ABRAHAM" userId="S::skabraham@wisc.edu::09579e3d-db67-4f46-929f-0ceac2a90008" providerId="AD" clId="Web-{4F3ECBDC-1B27-4186-A6A1-28A98B2023F0}" dt="2022-05-04T16:23:38.118" v="628" actId="1076"/>
          <ac:picMkLst>
            <pc:docMk/>
            <pc:sldMk cId="1574610905" sldId="266"/>
            <ac:picMk id="6" creationId="{203709B4-9A73-47E1-05E3-3A3DF35AB62F}"/>
          </ac:picMkLst>
        </pc:picChg>
        <pc:cxnChg chg="add del">
          <ac:chgData name="SIRIN KURIAN ABRAHAM" userId="S::skabraham@wisc.edu::09579e3d-db67-4f46-929f-0ceac2a90008" providerId="AD" clId="Web-{4F3ECBDC-1B27-4186-A6A1-28A98B2023F0}" dt="2022-05-04T16:22:42.007" v="614"/>
          <ac:cxnSpMkLst>
            <pc:docMk/>
            <pc:sldMk cId="1574610905" sldId="266"/>
            <ac:cxnSpMk id="13" creationId="{C947DF4A-614C-4B4C-8B80-E5B9D8E8CFED}"/>
          </ac:cxnSpMkLst>
        </pc:cxnChg>
        <pc:cxnChg chg="add del">
          <ac:chgData name="SIRIN KURIAN ABRAHAM" userId="S::skabraham@wisc.edu::09579e3d-db67-4f46-929f-0ceac2a90008" providerId="AD" clId="Web-{4F3ECBDC-1B27-4186-A6A1-28A98B2023F0}" dt="2022-05-04T16:22:44.429" v="616"/>
          <ac:cxnSpMkLst>
            <pc:docMk/>
            <pc:sldMk cId="1574610905" sldId="266"/>
            <ac:cxnSpMk id="20" creationId="{9C21570E-E159-49A6-9891-FA397B7A92D3}"/>
          </ac:cxnSpMkLst>
        </pc:cxnChg>
      </pc:sldChg>
      <pc:sldChg chg="modSp add replId">
        <pc:chgData name="SIRIN KURIAN ABRAHAM" userId="S::skabraham@wisc.edu::09579e3d-db67-4f46-929f-0ceac2a90008" providerId="AD" clId="Web-{4F3ECBDC-1B27-4186-A6A1-28A98B2023F0}" dt="2022-05-04T16:21:10.366" v="589" actId="20577"/>
        <pc:sldMkLst>
          <pc:docMk/>
          <pc:sldMk cId="2966132249" sldId="267"/>
        </pc:sldMkLst>
        <pc:spChg chg="mod">
          <ac:chgData name="SIRIN KURIAN ABRAHAM" userId="S::skabraham@wisc.edu::09579e3d-db67-4f46-929f-0ceac2a90008" providerId="AD" clId="Web-{4F3ECBDC-1B27-4186-A6A1-28A98B2023F0}" dt="2022-05-04T16:13:39.059" v="298" actId="20577"/>
          <ac:spMkLst>
            <pc:docMk/>
            <pc:sldMk cId="2966132249" sldId="267"/>
            <ac:spMk id="2" creationId="{F87C96EC-FD43-3EAE-EE84-F6B9BC08FAF2}"/>
          </ac:spMkLst>
        </pc:spChg>
        <pc:spChg chg="mod">
          <ac:chgData name="SIRIN KURIAN ABRAHAM" userId="S::skabraham@wisc.edu::09579e3d-db67-4f46-929f-0ceac2a90008" providerId="AD" clId="Web-{4F3ECBDC-1B27-4186-A6A1-28A98B2023F0}" dt="2022-05-04T16:21:10.366" v="589" actId="20577"/>
          <ac:spMkLst>
            <pc:docMk/>
            <pc:sldMk cId="2966132249" sldId="267"/>
            <ac:spMk id="3" creationId="{1632AA74-1D66-74F8-0DFC-BAE081D578DE}"/>
          </ac:spMkLst>
        </pc:spChg>
      </pc:sldChg>
    </pc:docChg>
  </pc:docChgLst>
  <pc:docChgLst>
    <pc:chgData name="BO ZHOU" userId="S::bzhou64@wisc.edu::a380039a-3179-40d8-ba4d-b8e2398fc8bd" providerId="AD" clId="Web-{3049BA03-F644-4B39-A1C7-41BE97A06C15}"/>
    <pc:docChg chg="modSld">
      <pc:chgData name="BO ZHOU" userId="S::bzhou64@wisc.edu::a380039a-3179-40d8-ba4d-b8e2398fc8bd" providerId="AD" clId="Web-{3049BA03-F644-4B39-A1C7-41BE97A06C15}" dt="2022-05-05T01:42:17.166" v="72"/>
      <pc:docMkLst>
        <pc:docMk/>
      </pc:docMkLst>
      <pc:sldChg chg="addSp delSp modSp">
        <pc:chgData name="BO ZHOU" userId="S::bzhou64@wisc.edu::a380039a-3179-40d8-ba4d-b8e2398fc8bd" providerId="AD" clId="Web-{3049BA03-F644-4B39-A1C7-41BE97A06C15}" dt="2022-05-05T01:40:15.431" v="30"/>
        <pc:sldMkLst>
          <pc:docMk/>
          <pc:sldMk cId="3120467080" sldId="281"/>
        </pc:sldMkLst>
        <pc:graphicFrameChg chg="add mod modGraphic">
          <ac:chgData name="BO ZHOU" userId="S::bzhou64@wisc.edu::a380039a-3179-40d8-ba4d-b8e2398fc8bd" providerId="AD" clId="Web-{3049BA03-F644-4B39-A1C7-41BE97A06C15}" dt="2022-05-05T01:40:15.431" v="30"/>
          <ac:graphicFrameMkLst>
            <pc:docMk/>
            <pc:sldMk cId="3120467080" sldId="281"/>
            <ac:graphicFrameMk id="3" creationId="{9F71D7D0-500A-2E72-944E-86284CB50365}"/>
          </ac:graphicFrameMkLst>
        </pc:graphicFrameChg>
        <pc:graphicFrameChg chg="add del mod">
          <ac:chgData name="BO ZHOU" userId="S::bzhou64@wisc.edu::a380039a-3179-40d8-ba4d-b8e2398fc8bd" providerId="AD" clId="Web-{3049BA03-F644-4B39-A1C7-41BE97A06C15}" dt="2022-05-05T01:39:37.838" v="8"/>
          <ac:graphicFrameMkLst>
            <pc:docMk/>
            <pc:sldMk cId="3120467080" sldId="281"/>
            <ac:graphicFrameMk id="11" creationId="{476C9A09-D284-3D0E-AF58-FB046A66C232}"/>
          </ac:graphicFrameMkLst>
        </pc:graphicFrameChg>
      </pc:sldChg>
      <pc:sldChg chg="addSp modSp">
        <pc:chgData name="BO ZHOU" userId="S::bzhou64@wisc.edu::a380039a-3179-40d8-ba4d-b8e2398fc8bd" providerId="AD" clId="Web-{3049BA03-F644-4B39-A1C7-41BE97A06C15}" dt="2022-05-05T01:41:46.806" v="64"/>
        <pc:sldMkLst>
          <pc:docMk/>
          <pc:sldMk cId="1622710191" sldId="282"/>
        </pc:sldMkLst>
        <pc:graphicFrameChg chg="add mod modGraphic">
          <ac:chgData name="BO ZHOU" userId="S::bzhou64@wisc.edu::a380039a-3179-40d8-ba4d-b8e2398fc8bd" providerId="AD" clId="Web-{3049BA03-F644-4B39-A1C7-41BE97A06C15}" dt="2022-05-05T01:41:46.806" v="64"/>
          <ac:graphicFrameMkLst>
            <pc:docMk/>
            <pc:sldMk cId="1622710191" sldId="282"/>
            <ac:graphicFrameMk id="3" creationId="{C995678C-E39B-E41D-1C1D-A613D891F00E}"/>
          </ac:graphicFrameMkLst>
        </pc:graphicFrameChg>
      </pc:sldChg>
      <pc:sldChg chg="addSp modSp">
        <pc:chgData name="BO ZHOU" userId="S::bzhou64@wisc.edu::a380039a-3179-40d8-ba4d-b8e2398fc8bd" providerId="AD" clId="Web-{3049BA03-F644-4B39-A1C7-41BE97A06C15}" dt="2022-05-05T01:42:17.166" v="72"/>
        <pc:sldMkLst>
          <pc:docMk/>
          <pc:sldMk cId="445018560" sldId="283"/>
        </pc:sldMkLst>
        <pc:graphicFrameChg chg="add mod modGraphic">
          <ac:chgData name="BO ZHOU" userId="S::bzhou64@wisc.edu::a380039a-3179-40d8-ba4d-b8e2398fc8bd" providerId="AD" clId="Web-{3049BA03-F644-4B39-A1C7-41BE97A06C15}" dt="2022-05-05T01:42:17.166" v="72"/>
          <ac:graphicFrameMkLst>
            <pc:docMk/>
            <pc:sldMk cId="445018560" sldId="283"/>
            <ac:graphicFrameMk id="7" creationId="{079B51FF-786D-AE4B-1AE1-7FE1AD387DFC}"/>
          </ac:graphicFrameMkLst>
        </pc:graphicFrameChg>
      </pc:sldChg>
    </pc:docChg>
  </pc:docChgLst>
  <pc:docChgLst>
    <pc:chgData name="AI GUAN" userId="S::aguan3@wisc.edu::5496c27d-a4c6-44ae-9b21-bf57747a3312" providerId="AD" clId="Web-{33409393-4C2E-4B63-8204-9A7E5BF5FDDC}"/>
    <pc:docChg chg="modSld sldOrd">
      <pc:chgData name="AI GUAN" userId="S::aguan3@wisc.edu::5496c27d-a4c6-44ae-9b21-bf57747a3312" providerId="AD" clId="Web-{33409393-4C2E-4B63-8204-9A7E5BF5FDDC}" dt="2022-05-03T04:06:04.122" v="179" actId="20577"/>
      <pc:docMkLst>
        <pc:docMk/>
      </pc:docMkLst>
      <pc:sldChg chg="modSp">
        <pc:chgData name="AI GUAN" userId="S::aguan3@wisc.edu::5496c27d-a4c6-44ae-9b21-bf57747a3312" providerId="AD" clId="Web-{33409393-4C2E-4B63-8204-9A7E5BF5FDDC}" dt="2022-05-03T04:01:31.999" v="18" actId="20577"/>
        <pc:sldMkLst>
          <pc:docMk/>
          <pc:sldMk cId="2005066416" sldId="285"/>
        </pc:sldMkLst>
        <pc:spChg chg="mod">
          <ac:chgData name="AI GUAN" userId="S::aguan3@wisc.edu::5496c27d-a4c6-44ae-9b21-bf57747a3312" providerId="AD" clId="Web-{33409393-4C2E-4B63-8204-9A7E5BF5FDDC}" dt="2022-05-03T04:01:31.999" v="18" actId="20577"/>
          <ac:spMkLst>
            <pc:docMk/>
            <pc:sldMk cId="2005066416" sldId="285"/>
            <ac:spMk id="5" creationId="{09A39087-37E7-5A13-1F4F-5E4CBAE21751}"/>
          </ac:spMkLst>
        </pc:spChg>
      </pc:sldChg>
      <pc:sldChg chg="addSp delSp modSp">
        <pc:chgData name="AI GUAN" userId="S::aguan3@wisc.edu::5496c27d-a4c6-44ae-9b21-bf57747a3312" providerId="AD" clId="Web-{33409393-4C2E-4B63-8204-9A7E5BF5FDDC}" dt="2022-05-03T04:06:04.122" v="179" actId="20577"/>
        <pc:sldMkLst>
          <pc:docMk/>
          <pc:sldMk cId="3945967685" sldId="300"/>
        </pc:sldMkLst>
        <pc:spChg chg="mod">
          <ac:chgData name="AI GUAN" userId="S::aguan3@wisc.edu::5496c27d-a4c6-44ae-9b21-bf57747a3312" providerId="AD" clId="Web-{33409393-4C2E-4B63-8204-9A7E5BF5FDDC}" dt="2022-05-03T04:06:04.122" v="179" actId="20577"/>
          <ac:spMkLst>
            <pc:docMk/>
            <pc:sldMk cId="3945967685" sldId="300"/>
            <ac:spMk id="3" creationId="{9660D69C-E0E7-BDCC-777D-45AB94E6B7DC}"/>
          </ac:spMkLst>
        </pc:spChg>
        <pc:graphicFrameChg chg="add del mod">
          <ac:chgData name="AI GUAN" userId="S::aguan3@wisc.edu::5496c27d-a4c6-44ae-9b21-bf57747a3312" providerId="AD" clId="Web-{33409393-4C2E-4B63-8204-9A7E5BF5FDDC}" dt="2022-05-03T03:59:49.563" v="12"/>
          <ac:graphicFrameMkLst>
            <pc:docMk/>
            <pc:sldMk cId="3945967685" sldId="300"/>
            <ac:graphicFrameMk id="6" creationId="{D273CE3F-C5FD-F49E-C02B-70A8AA03E7DC}"/>
          </ac:graphicFrameMkLst>
        </pc:graphicFrameChg>
      </pc:sldChg>
      <pc:sldChg chg="ord">
        <pc:chgData name="AI GUAN" userId="S::aguan3@wisc.edu::5496c27d-a4c6-44ae-9b21-bf57747a3312" providerId="AD" clId="Web-{33409393-4C2E-4B63-8204-9A7E5BF5FDDC}" dt="2022-05-03T03:58:12.704" v="3"/>
        <pc:sldMkLst>
          <pc:docMk/>
          <pc:sldMk cId="3172539047" sldId="301"/>
        </pc:sldMkLst>
      </pc:sldChg>
    </pc:docChg>
  </pc:docChgLst>
  <pc:docChgLst>
    <pc:chgData name="pangjiayao990" userId="S::pangjiayao990_gmail.com#ext#@uwprod.onmicrosoft.com::a5ada5d3-e22c-4308-bd12-a1ac8d3a4cdf" providerId="AD" clId="Web-{F5285305-FE7B-437B-8E74-002FA6821DD0}"/>
    <pc:docChg chg="modSld">
      <pc:chgData name="pangjiayao990" userId="S::pangjiayao990_gmail.com#ext#@uwprod.onmicrosoft.com::a5ada5d3-e22c-4308-bd12-a1ac8d3a4cdf" providerId="AD" clId="Web-{F5285305-FE7B-437B-8E74-002FA6821DD0}" dt="2022-05-04T03:22:26.580" v="17" actId="20577"/>
      <pc:docMkLst>
        <pc:docMk/>
      </pc:docMkLst>
      <pc:sldChg chg="addSp delSp modSp mod modClrScheme chgLayout">
        <pc:chgData name="pangjiayao990" userId="S::pangjiayao990_gmail.com#ext#@uwprod.onmicrosoft.com::a5ada5d3-e22c-4308-bd12-a1ac8d3a4cdf" providerId="AD" clId="Web-{F5285305-FE7B-437B-8E74-002FA6821DD0}" dt="2022-05-04T03:22:26.580" v="17" actId="20577"/>
        <pc:sldMkLst>
          <pc:docMk/>
          <pc:sldMk cId="1985152760" sldId="302"/>
        </pc:sldMkLst>
        <pc:spChg chg="mod ord">
          <ac:chgData name="pangjiayao990" userId="S::pangjiayao990_gmail.com#ext#@uwprod.onmicrosoft.com::a5ada5d3-e22c-4308-bd12-a1ac8d3a4cdf" providerId="AD" clId="Web-{F5285305-FE7B-437B-8E74-002FA6821DD0}" dt="2022-05-04T03:22:03.580" v="12"/>
          <ac:spMkLst>
            <pc:docMk/>
            <pc:sldMk cId="1985152760" sldId="302"/>
            <ac:spMk id="2" creationId="{2CDD800D-CE5C-B46F-4C71-B591FD176C8F}"/>
          </ac:spMkLst>
        </pc:spChg>
        <pc:spChg chg="mod ord">
          <ac:chgData name="pangjiayao990" userId="S::pangjiayao990_gmail.com#ext#@uwprod.onmicrosoft.com::a5ada5d3-e22c-4308-bd12-a1ac8d3a4cdf" providerId="AD" clId="Web-{F5285305-FE7B-437B-8E74-002FA6821DD0}" dt="2022-05-04T03:22:03.580" v="12"/>
          <ac:spMkLst>
            <pc:docMk/>
            <pc:sldMk cId="1985152760" sldId="302"/>
            <ac:spMk id="3" creationId="{753D8A27-093E-3B51-9D30-BAC396102AB7}"/>
          </ac:spMkLst>
        </pc:spChg>
        <pc:spChg chg="mod ord">
          <ac:chgData name="pangjiayao990" userId="S::pangjiayao990_gmail.com#ext#@uwprod.onmicrosoft.com::a5ada5d3-e22c-4308-bd12-a1ac8d3a4cdf" providerId="AD" clId="Web-{F5285305-FE7B-437B-8E74-002FA6821DD0}" dt="2022-05-04T03:22:03.580" v="12"/>
          <ac:spMkLst>
            <pc:docMk/>
            <pc:sldMk cId="1985152760" sldId="302"/>
            <ac:spMk id="4" creationId="{F181AB07-BF5B-3117-CA80-0E956F1907D0}"/>
          </ac:spMkLst>
        </pc:spChg>
        <pc:spChg chg="add del">
          <ac:chgData name="pangjiayao990" userId="S::pangjiayao990_gmail.com#ext#@uwprod.onmicrosoft.com::a5ada5d3-e22c-4308-bd12-a1ac8d3a4cdf" providerId="AD" clId="Web-{F5285305-FE7B-437B-8E74-002FA6821DD0}" dt="2022-05-04T03:21:40.564" v="8"/>
          <ac:spMkLst>
            <pc:docMk/>
            <pc:sldMk cId="1985152760" sldId="302"/>
            <ac:spMk id="8" creationId="{AD33D2A4-04E3-F47D-AA8C-EDFB733EDF85}"/>
          </ac:spMkLst>
        </pc:spChg>
        <pc:spChg chg="add del mod ord">
          <ac:chgData name="pangjiayao990" userId="S::pangjiayao990_gmail.com#ext#@uwprod.onmicrosoft.com::a5ada5d3-e22c-4308-bd12-a1ac8d3a4cdf" providerId="AD" clId="Web-{F5285305-FE7B-437B-8E74-002FA6821DD0}" dt="2022-05-04T03:21:56.049" v="10"/>
          <ac:spMkLst>
            <pc:docMk/>
            <pc:sldMk cId="1985152760" sldId="302"/>
            <ac:spMk id="9" creationId="{A788AF92-65ED-C7A7-C153-AF3A05D80CF9}"/>
          </ac:spMkLst>
        </pc:spChg>
        <pc:spChg chg="add mod ord">
          <ac:chgData name="pangjiayao990" userId="S::pangjiayao990_gmail.com#ext#@uwprod.onmicrosoft.com::a5ada5d3-e22c-4308-bd12-a1ac8d3a4cdf" providerId="AD" clId="Web-{F5285305-FE7B-437B-8E74-002FA6821DD0}" dt="2022-05-04T03:22:26.580" v="17" actId="20577"/>
          <ac:spMkLst>
            <pc:docMk/>
            <pc:sldMk cId="1985152760" sldId="302"/>
            <ac:spMk id="10" creationId="{17B794BF-9DCD-5672-3920-A9A9F2530ED8}"/>
          </ac:spMkLst>
        </pc:spChg>
        <pc:spChg chg="add del mod ord">
          <ac:chgData name="pangjiayao990" userId="S::pangjiayao990_gmail.com#ext#@uwprod.onmicrosoft.com::a5ada5d3-e22c-4308-bd12-a1ac8d3a4cdf" providerId="AD" clId="Web-{F5285305-FE7B-437B-8E74-002FA6821DD0}" dt="2022-05-04T03:22:03.580" v="12"/>
          <ac:spMkLst>
            <pc:docMk/>
            <pc:sldMk cId="1985152760" sldId="302"/>
            <ac:spMk id="11" creationId="{C1CFF336-C4E6-ADB9-A0F1-139CBA3DC2AB}"/>
          </ac:spMkLst>
        </pc:spChg>
        <pc:spChg chg="add del mod ord">
          <ac:chgData name="pangjiayao990" userId="S::pangjiayao990_gmail.com#ext#@uwprod.onmicrosoft.com::a5ada5d3-e22c-4308-bd12-a1ac8d3a4cdf" providerId="AD" clId="Web-{F5285305-FE7B-437B-8E74-002FA6821DD0}" dt="2022-05-04T03:22:11.018" v="13"/>
          <ac:spMkLst>
            <pc:docMk/>
            <pc:sldMk cId="1985152760" sldId="302"/>
            <ac:spMk id="12" creationId="{93737334-587E-9E95-8B00-4860550B407E}"/>
          </ac:spMkLst>
        </pc:spChg>
        <pc:graphicFrameChg chg="add mod">
          <ac:chgData name="pangjiayao990" userId="S::pangjiayao990_gmail.com#ext#@uwprod.onmicrosoft.com::a5ada5d3-e22c-4308-bd12-a1ac8d3a4cdf" providerId="AD" clId="Web-{F5285305-FE7B-437B-8E74-002FA6821DD0}" dt="2022-05-04T03:21:28.439" v="6" actId="1076"/>
          <ac:graphicFrameMkLst>
            <pc:docMk/>
            <pc:sldMk cId="1985152760" sldId="302"/>
            <ac:graphicFrameMk id="5" creationId="{27DB0B26-4DD2-63D3-9E5E-A515ED298872}"/>
          </ac:graphicFrameMkLst>
        </pc:graphicFrameChg>
        <pc:graphicFrameChg chg="del">
          <ac:chgData name="pangjiayao990" userId="S::pangjiayao990_gmail.com#ext#@uwprod.onmicrosoft.com::a5ada5d3-e22c-4308-bd12-a1ac8d3a4cdf" providerId="AD" clId="Web-{F5285305-FE7B-437B-8E74-002FA6821DD0}" dt="2022-05-04T03:21:26.471" v="5"/>
          <ac:graphicFrameMkLst>
            <pc:docMk/>
            <pc:sldMk cId="1985152760" sldId="302"/>
            <ac:graphicFrameMk id="6" creationId="{8FE09BF4-49BC-1F96-B8E7-62CF595D48D1}"/>
          </ac:graphicFrameMkLst>
        </pc:graphicFrameChg>
      </pc:sldChg>
      <pc:sldChg chg="addSp delSp">
        <pc:chgData name="pangjiayao990" userId="S::pangjiayao990_gmail.com#ext#@uwprod.onmicrosoft.com::a5ada5d3-e22c-4308-bd12-a1ac8d3a4cdf" providerId="AD" clId="Web-{F5285305-FE7B-437B-8E74-002FA6821DD0}" dt="2022-05-04T03:20:50.861" v="2"/>
        <pc:sldMkLst>
          <pc:docMk/>
          <pc:sldMk cId="2198913447" sldId="306"/>
        </pc:sldMkLst>
        <pc:graphicFrameChg chg="add del">
          <ac:chgData name="pangjiayao990" userId="S::pangjiayao990_gmail.com#ext#@uwprod.onmicrosoft.com::a5ada5d3-e22c-4308-bd12-a1ac8d3a4cdf" providerId="AD" clId="Web-{F5285305-FE7B-437B-8E74-002FA6821DD0}" dt="2022-05-04T03:20:50.861" v="2"/>
          <ac:graphicFrameMkLst>
            <pc:docMk/>
            <pc:sldMk cId="2198913447" sldId="306"/>
            <ac:graphicFrameMk id="5" creationId="{00000000-0008-0000-0000-000003000000}"/>
          </ac:graphicFrameMkLst>
        </pc:graphicFrameChg>
      </pc:sldChg>
    </pc:docChg>
  </pc:docChgLst>
  <pc:docChgLst>
    <pc:chgData name="SIRIN KURIAN ABRAHAM" userId="S::skabraham@wisc.edu::09579e3d-db67-4f46-929f-0ceac2a90008" providerId="AD" clId="Web-{F1787DA1-CD96-4E92-B7BC-2D7E656D4E53}"/>
    <pc:docChg chg="addSld delSld modSld sldOrd">
      <pc:chgData name="SIRIN KURIAN ABRAHAM" userId="S::skabraham@wisc.edu::09579e3d-db67-4f46-929f-0ceac2a90008" providerId="AD" clId="Web-{F1787DA1-CD96-4E92-B7BC-2D7E656D4E53}" dt="2022-05-04T07:06:48.743" v="109" actId="20577"/>
      <pc:docMkLst>
        <pc:docMk/>
      </pc:docMkLst>
      <pc:sldChg chg="modSp">
        <pc:chgData name="SIRIN KURIAN ABRAHAM" userId="S::skabraham@wisc.edu::09579e3d-db67-4f46-929f-0ceac2a90008" providerId="AD" clId="Web-{F1787DA1-CD96-4E92-B7BC-2D7E656D4E53}" dt="2022-05-04T06:47:54.137" v="2" actId="1076"/>
        <pc:sldMkLst>
          <pc:docMk/>
          <pc:sldMk cId="2025183004" sldId="295"/>
        </pc:sldMkLst>
        <pc:spChg chg="mod">
          <ac:chgData name="SIRIN KURIAN ABRAHAM" userId="S::skabraham@wisc.edu::09579e3d-db67-4f46-929f-0ceac2a90008" providerId="AD" clId="Web-{F1787DA1-CD96-4E92-B7BC-2D7E656D4E53}" dt="2022-05-04T06:47:54.137" v="2" actId="1076"/>
          <ac:spMkLst>
            <pc:docMk/>
            <pc:sldMk cId="2025183004" sldId="295"/>
            <ac:spMk id="4" creationId="{D1339EC7-D19D-4DFE-601E-53626220C98B}"/>
          </ac:spMkLst>
        </pc:spChg>
      </pc:sldChg>
      <pc:sldChg chg="addSp delSp modSp mod setBg addAnim">
        <pc:chgData name="SIRIN KURIAN ABRAHAM" userId="S::skabraham@wisc.edu::09579e3d-db67-4f46-929f-0ceac2a90008" providerId="AD" clId="Web-{F1787DA1-CD96-4E92-B7BC-2D7E656D4E53}" dt="2022-05-04T07:06:21.165" v="107" actId="20577"/>
        <pc:sldMkLst>
          <pc:docMk/>
          <pc:sldMk cId="1925574408" sldId="315"/>
        </pc:sldMkLst>
        <pc:spChg chg="mod ord">
          <ac:chgData name="SIRIN KURIAN ABRAHAM" userId="S::skabraham@wisc.edu::09579e3d-db67-4f46-929f-0ceac2a90008" providerId="AD" clId="Web-{F1787DA1-CD96-4E92-B7BC-2D7E656D4E53}" dt="2022-05-04T07:06:21.165" v="107" actId="20577"/>
          <ac:spMkLst>
            <pc:docMk/>
            <pc:sldMk cId="1925574408" sldId="315"/>
            <ac:spMk id="2" creationId="{4C5CA5E3-11C8-CFBF-E7B2-BCCE352D6F94}"/>
          </ac:spMkLst>
        </pc:spChg>
        <pc:spChg chg="mod ord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4" creationId="{4A85C80F-F8FF-1616-AD44-7DD9FEE9D813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8:32.666" v="17"/>
          <ac:spMkLst>
            <pc:docMk/>
            <pc:sldMk cId="1925574408" sldId="315"/>
            <ac:spMk id="9" creationId="{25C8D2C1-DA83-420D-9635-D52CE066B5DA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8:32.666" v="17"/>
          <ac:spMkLst>
            <pc:docMk/>
            <pc:sldMk cId="1925574408" sldId="315"/>
            <ac:spMk id="11" creationId="{434F74C9-6A0B-409E-AD1C-45B58BE91BB8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8:32.666" v="17"/>
          <ac:spMkLst>
            <pc:docMk/>
            <pc:sldMk cId="1925574408" sldId="315"/>
            <ac:spMk id="15" creationId="{90AA6468-80AC-4DDF-9CFB-C7A9507E203F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8:32.666" v="17"/>
          <ac:spMkLst>
            <pc:docMk/>
            <pc:sldMk cId="1925574408" sldId="315"/>
            <ac:spMk id="17" creationId="{4AB900CC-5074-4746-A1A4-AF640455BD43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9:41.807" v="29"/>
          <ac:spMkLst>
            <pc:docMk/>
            <pc:sldMk cId="1925574408" sldId="315"/>
            <ac:spMk id="22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9:41.807" v="29"/>
          <ac:spMkLst>
            <pc:docMk/>
            <pc:sldMk cId="1925574408" sldId="315"/>
            <ac:spMk id="24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9:41.807" v="29"/>
          <ac:spMkLst>
            <pc:docMk/>
            <pc:sldMk cId="1925574408" sldId="315"/>
            <ac:spMk id="28" creationId="{C4AAA502-5435-489E-9538-3A40E6C71461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9:41.807" v="29"/>
          <ac:spMkLst>
            <pc:docMk/>
            <pc:sldMk cId="1925574408" sldId="315"/>
            <ac:spMk id="32" creationId="{DE42378B-2E28-4810-8421-7A473A40E376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6:59:41.807" v="29"/>
          <ac:spMkLst>
            <pc:docMk/>
            <pc:sldMk cId="1925574408" sldId="315"/>
            <ac:spMk id="34" creationId="{0D91DD17-237F-4811-BC0E-128EB1BD7CFE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94" v="34"/>
          <ac:spMkLst>
            <pc:docMk/>
            <pc:sldMk cId="1925574408" sldId="315"/>
            <ac:spMk id="39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94" v="34"/>
          <ac:spMkLst>
            <pc:docMk/>
            <pc:sldMk cId="1925574408" sldId="315"/>
            <ac:spMk id="41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94" v="34"/>
          <ac:spMkLst>
            <pc:docMk/>
            <pc:sldMk cId="1925574408" sldId="315"/>
            <ac:spMk id="45" creationId="{5A1B47C8-47A0-4A88-8830-6DEA3B5DE392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94" v="34"/>
          <ac:spMkLst>
            <pc:docMk/>
            <pc:sldMk cId="1925574408" sldId="315"/>
            <ac:spMk id="47" creationId="{984BBFDD-E720-4805-A9C8-129FBBF6DD70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94" v="34"/>
          <ac:spMkLst>
            <pc:docMk/>
            <pc:sldMk cId="1925574408" sldId="315"/>
            <ac:spMk id="49" creationId="{5AC4BE46-4A77-42FE-9D15-065CDB2F847C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78" v="33"/>
          <ac:spMkLst>
            <pc:docMk/>
            <pc:sldMk cId="1925574408" sldId="315"/>
            <ac:spMk id="54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78" v="33"/>
          <ac:spMkLst>
            <pc:docMk/>
            <pc:sldMk cId="1925574408" sldId="315"/>
            <ac:spMk id="56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78" v="33"/>
          <ac:spMkLst>
            <pc:docMk/>
            <pc:sldMk cId="1925574408" sldId="315"/>
            <ac:spMk id="60" creationId="{8D0DE514-8876-4D18-A995-61A5C1F813F1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78" v="33"/>
          <ac:spMkLst>
            <pc:docMk/>
            <pc:sldMk cId="1925574408" sldId="315"/>
            <ac:spMk id="62" creationId="{09DA791C-FFCF-422E-8775-BDA6C0E5ECF0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2:06.978" v="33"/>
          <ac:spMkLst>
            <pc:docMk/>
            <pc:sldMk cId="1925574408" sldId="315"/>
            <ac:spMk id="64" creationId="{0DCF8855-3530-4F46-A4CB-3B6686EEE4B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66" creationId="{0D91DD17-237F-4811-BC0E-128EB1BD7CFE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67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68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70" creationId="{C4AAA502-5435-489E-9538-3A40E6C71461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3:50.353" v="64"/>
          <ac:spMkLst>
            <pc:docMk/>
            <pc:sldMk cId="1925574408" sldId="315"/>
            <ac:spMk id="72" creationId="{DE42378B-2E28-4810-8421-7A473A40E376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4:14.915" v="73"/>
          <ac:spMkLst>
            <pc:docMk/>
            <pc:sldMk cId="1925574408" sldId="315"/>
            <ac:spMk id="77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4:14.915" v="73"/>
          <ac:spMkLst>
            <pc:docMk/>
            <pc:sldMk cId="1925574408" sldId="315"/>
            <ac:spMk id="79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4:14.915" v="73"/>
          <ac:spMkLst>
            <pc:docMk/>
            <pc:sldMk cId="1925574408" sldId="315"/>
            <ac:spMk id="83" creationId="{FA4CD5CB-D209-4D70-8CA4-629731C59219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4:14.915" v="73"/>
          <ac:spMkLst>
            <pc:docMk/>
            <pc:sldMk cId="1925574408" sldId="315"/>
            <ac:spMk id="87" creationId="{B4C27B90-DF2B-4D00-BA07-18ED774CD2F1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4:14.915" v="73"/>
          <ac:spMkLst>
            <pc:docMk/>
            <pc:sldMk cId="1925574408" sldId="315"/>
            <ac:spMk id="89" creationId="{593ACC25-C262-417A-8AA9-0641C772BDB6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94" creationId="{4E4490D0-3672-446A-AC12-B4830333BDDD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96" creationId="{39CB82C2-DF65-4EC1-8280-F201D50F570B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00" creationId="{C4AAA502-5435-489E-9538-3A40E6C71461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04" creationId="{DE42378B-2E28-4810-8421-7A473A40E376}"/>
          </ac:spMkLst>
        </pc:spChg>
        <pc:spChg chg="add del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06" creationId="{0D91DD17-237F-4811-BC0E-128EB1BD7CFE}"/>
          </ac:spMkLst>
        </pc:spChg>
        <pc:spChg chg="add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11" creationId="{4E4490D0-3672-446A-AC12-B4830333BDDD}"/>
          </ac:spMkLst>
        </pc:spChg>
        <pc:spChg chg="add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13" creationId="{39CB82C2-DF65-4EC1-8280-F201D50F570B}"/>
          </ac:spMkLst>
        </pc:spChg>
        <pc:spChg chg="add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17" creationId="{9971ECC5-51D9-4E70-89C1-3DCF3A3725B1}"/>
          </ac:spMkLst>
        </pc:spChg>
        <pc:spChg chg="add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21" creationId="{7E11F890-74C3-40C9-9A8B-A80E38704358}"/>
          </ac:spMkLst>
        </pc:spChg>
        <pc:spChg chg="add">
          <ac:chgData name="SIRIN KURIAN ABRAHAM" userId="S::skabraham@wisc.edu::09579e3d-db67-4f46-929f-0ceac2a90008" providerId="AD" clId="Web-{F1787DA1-CD96-4E92-B7BC-2D7E656D4E53}" dt="2022-05-04T07:05:28.196" v="90"/>
          <ac:spMkLst>
            <pc:docMk/>
            <pc:sldMk cId="1925574408" sldId="315"/>
            <ac:spMk id="123" creationId="{27874070-078A-470B-9C8C-BD1BCB55A005}"/>
          </ac:spMkLst>
        </pc:spChg>
        <pc:picChg chg="add del mod">
          <ac:chgData name="SIRIN KURIAN ABRAHAM" userId="S::skabraham@wisc.edu::09579e3d-db67-4f46-929f-0ceac2a90008" providerId="AD" clId="Web-{F1787DA1-CD96-4E92-B7BC-2D7E656D4E53}" dt="2022-05-04T06:58:08.463" v="11"/>
          <ac:picMkLst>
            <pc:docMk/>
            <pc:sldMk cId="1925574408" sldId="315"/>
            <ac:picMk id="3" creationId="{D3A7DEB3-3BDA-C97A-AE66-BA6EF26E1752}"/>
          </ac:picMkLst>
        </pc:picChg>
        <pc:picChg chg="add mod ord">
          <ac:chgData name="SIRIN KURIAN ABRAHAM" userId="S::skabraham@wisc.edu::09579e3d-db67-4f46-929f-0ceac2a90008" providerId="AD" clId="Web-{F1787DA1-CD96-4E92-B7BC-2D7E656D4E53}" dt="2022-05-04T07:05:58.853" v="100" actId="1076"/>
          <ac:picMkLst>
            <pc:docMk/>
            <pc:sldMk cId="1925574408" sldId="315"/>
            <ac:picMk id="5" creationId="{CD37263E-B9A0-7A12-C580-50A4092C037F}"/>
          </ac:picMkLst>
        </pc:picChg>
        <pc:cxnChg chg="add del">
          <ac:chgData name="SIRIN KURIAN ABRAHAM" userId="S::skabraham@wisc.edu::09579e3d-db67-4f46-929f-0ceac2a90008" providerId="AD" clId="Web-{F1787DA1-CD96-4E92-B7BC-2D7E656D4E53}" dt="2022-05-04T06:58:32.666" v="17"/>
          <ac:cxnSpMkLst>
            <pc:docMk/>
            <pc:sldMk cId="1925574408" sldId="315"/>
            <ac:cxnSpMk id="13" creationId="{F5486A9D-1265-4B57-91E6-68E666B978BC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6:59:41.807" v="29"/>
          <ac:cxnSpMkLst>
            <pc:docMk/>
            <pc:sldMk cId="1925574408" sldId="315"/>
            <ac:cxnSpMk id="26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6:59:41.807" v="29"/>
          <ac:cxnSpMkLst>
            <pc:docMk/>
            <pc:sldMk cId="1925574408" sldId="315"/>
            <ac:cxnSpMk id="30" creationId="{C9AC0290-4702-4519-B0F4-C2A46880997B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2:06.994" v="34"/>
          <ac:cxnSpMkLst>
            <pc:docMk/>
            <pc:sldMk cId="1925574408" sldId="315"/>
            <ac:cxnSpMk id="43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2:06.978" v="33"/>
          <ac:cxnSpMkLst>
            <pc:docMk/>
            <pc:sldMk cId="1925574408" sldId="315"/>
            <ac:cxnSpMk id="58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3:50.353" v="64"/>
          <ac:cxnSpMkLst>
            <pc:docMk/>
            <pc:sldMk cId="1925574408" sldId="315"/>
            <ac:cxnSpMk id="69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3:50.353" v="64"/>
          <ac:cxnSpMkLst>
            <pc:docMk/>
            <pc:sldMk cId="1925574408" sldId="315"/>
            <ac:cxnSpMk id="71" creationId="{C9AC0290-4702-4519-B0F4-C2A46880997B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4:14.915" v="73"/>
          <ac:cxnSpMkLst>
            <pc:docMk/>
            <pc:sldMk cId="1925574408" sldId="315"/>
            <ac:cxnSpMk id="81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4:14.915" v="73"/>
          <ac:cxnSpMkLst>
            <pc:docMk/>
            <pc:sldMk cId="1925574408" sldId="315"/>
            <ac:cxnSpMk id="85" creationId="{5C6A2BAE-B461-4B55-8E1F-0722ABDD1393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5:28.196" v="90"/>
          <ac:cxnSpMkLst>
            <pc:docMk/>
            <pc:sldMk cId="1925574408" sldId="315"/>
            <ac:cxnSpMk id="98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F1787DA1-CD96-4E92-B7BC-2D7E656D4E53}" dt="2022-05-04T07:05:28.196" v="90"/>
          <ac:cxnSpMkLst>
            <pc:docMk/>
            <pc:sldMk cId="1925574408" sldId="315"/>
            <ac:cxnSpMk id="102" creationId="{C9AC0290-4702-4519-B0F4-C2A46880997B}"/>
          </ac:cxnSpMkLst>
        </pc:cxnChg>
        <pc:cxnChg chg="add">
          <ac:chgData name="SIRIN KURIAN ABRAHAM" userId="S::skabraham@wisc.edu::09579e3d-db67-4f46-929f-0ceac2a90008" providerId="AD" clId="Web-{F1787DA1-CD96-4E92-B7BC-2D7E656D4E53}" dt="2022-05-04T07:05:28.196" v="90"/>
          <ac:cxnSpMkLst>
            <pc:docMk/>
            <pc:sldMk cId="1925574408" sldId="315"/>
            <ac:cxnSpMk id="115" creationId="{7E1D4427-852B-4B37-8E76-0E9F1810BA2A}"/>
          </ac:cxnSpMkLst>
        </pc:cxnChg>
        <pc:cxnChg chg="add">
          <ac:chgData name="SIRIN KURIAN ABRAHAM" userId="S::skabraham@wisc.edu::09579e3d-db67-4f46-929f-0ceac2a90008" providerId="AD" clId="Web-{F1787DA1-CD96-4E92-B7BC-2D7E656D4E53}" dt="2022-05-04T07:05:28.196" v="90"/>
          <ac:cxnSpMkLst>
            <pc:docMk/>
            <pc:sldMk cId="1925574408" sldId="315"/>
            <ac:cxnSpMk id="119" creationId="{432529AB-8F99-47FB-91B5-93565E543B50}"/>
          </ac:cxnSpMkLst>
        </pc:cxnChg>
      </pc:sldChg>
      <pc:sldChg chg="modSp add ord replId">
        <pc:chgData name="SIRIN KURIAN ABRAHAM" userId="S::skabraham@wisc.edu::09579e3d-db67-4f46-929f-0ceac2a90008" providerId="AD" clId="Web-{F1787DA1-CD96-4E92-B7BC-2D7E656D4E53}" dt="2022-05-04T07:06:48.743" v="109" actId="20577"/>
        <pc:sldMkLst>
          <pc:docMk/>
          <pc:sldMk cId="1668146600" sldId="316"/>
        </pc:sldMkLst>
        <pc:spChg chg="mod">
          <ac:chgData name="SIRIN KURIAN ABRAHAM" userId="S::skabraham@wisc.edu::09579e3d-db67-4f46-929f-0ceac2a90008" providerId="AD" clId="Web-{F1787DA1-CD96-4E92-B7BC-2D7E656D4E53}" dt="2022-05-04T07:06:48.743" v="109" actId="20577"/>
          <ac:spMkLst>
            <pc:docMk/>
            <pc:sldMk cId="1668146600" sldId="316"/>
            <ac:spMk id="4" creationId="{D1339EC7-D19D-4DFE-601E-53626220C98B}"/>
          </ac:spMkLst>
        </pc:spChg>
      </pc:sldChg>
      <pc:sldChg chg="new del ord">
        <pc:chgData name="SIRIN KURIAN ABRAHAM" userId="S::skabraham@wisc.edu::09579e3d-db67-4f46-929f-0ceac2a90008" providerId="AD" clId="Web-{F1787DA1-CD96-4E92-B7BC-2D7E656D4E53}" dt="2022-05-04T06:48:20.168" v="5"/>
        <pc:sldMkLst>
          <pc:docMk/>
          <pc:sldMk cId="4041957851" sldId="316"/>
        </pc:sldMkLst>
      </pc:sldChg>
      <pc:sldChg chg="addSp delSp modSp add del replId">
        <pc:chgData name="SIRIN KURIAN ABRAHAM" userId="S::skabraham@wisc.edu::09579e3d-db67-4f46-929f-0ceac2a90008" providerId="AD" clId="Web-{F1787DA1-CD96-4E92-B7BC-2D7E656D4E53}" dt="2022-05-04T07:06:28.024" v="108"/>
        <pc:sldMkLst>
          <pc:docMk/>
          <pc:sldMk cId="2754925932" sldId="317"/>
        </pc:sldMkLst>
        <pc:spChg chg="del">
          <ac:chgData name="SIRIN KURIAN ABRAHAM" userId="S::skabraham@wisc.edu::09579e3d-db67-4f46-929f-0ceac2a90008" providerId="AD" clId="Web-{F1787DA1-CD96-4E92-B7BC-2D7E656D4E53}" dt="2022-05-04T06:59:14.307" v="23"/>
          <ac:spMkLst>
            <pc:docMk/>
            <pc:sldMk cId="2754925932" sldId="317"/>
            <ac:spMk id="4" creationId="{D1339EC7-D19D-4DFE-601E-53626220C98B}"/>
          </ac:spMkLst>
        </pc:spChg>
        <pc:picChg chg="add mod">
          <ac:chgData name="SIRIN KURIAN ABRAHAM" userId="S::skabraham@wisc.edu::09579e3d-db67-4f46-929f-0ceac2a90008" providerId="AD" clId="Web-{F1787DA1-CD96-4E92-B7BC-2D7E656D4E53}" dt="2022-05-04T06:59:30.182" v="28" actId="1076"/>
          <ac:picMkLst>
            <pc:docMk/>
            <pc:sldMk cId="2754925932" sldId="317"/>
            <ac:picMk id="6" creationId="{96752E52-31C1-E354-20C8-08CA161881B3}"/>
          </ac:picMkLst>
        </pc:picChg>
      </pc:sldChg>
      <pc:sldChg chg="add del replId">
        <pc:chgData name="SIRIN KURIAN ABRAHAM" userId="S::skabraham@wisc.edu::09579e3d-db67-4f46-929f-0ceac2a90008" providerId="AD" clId="Web-{F1787DA1-CD96-4E92-B7BC-2D7E656D4E53}" dt="2022-05-04T06:59:18.463" v="25"/>
        <pc:sldMkLst>
          <pc:docMk/>
          <pc:sldMk cId="427162514" sldId="318"/>
        </pc:sldMkLst>
      </pc:sldChg>
    </pc:docChg>
  </pc:docChgLst>
  <pc:docChgLst>
    <pc:chgData name="SIRIN KURIAN ABRAHAM" userId="S::skabraham@wisc.edu::09579e3d-db67-4f46-929f-0ceac2a90008" providerId="AD" clId="Web-{8FE7F91B-B0E9-4D6C-9CD5-F8D49F337432}"/>
    <pc:docChg chg="addSld delSld modSld sldOrd">
      <pc:chgData name="SIRIN KURIAN ABRAHAM" userId="S::skabraham@wisc.edu::09579e3d-db67-4f46-929f-0ceac2a90008" providerId="AD" clId="Web-{8FE7F91B-B0E9-4D6C-9CD5-F8D49F337432}" dt="2022-05-04T02:19:57.832" v="347" actId="14100"/>
      <pc:docMkLst>
        <pc:docMk/>
      </pc:docMkLst>
      <pc:sldChg chg="modSp">
        <pc:chgData name="SIRIN KURIAN ABRAHAM" userId="S::skabraham@wisc.edu::09579e3d-db67-4f46-929f-0ceac2a90008" providerId="AD" clId="Web-{8FE7F91B-B0E9-4D6C-9CD5-F8D49F337432}" dt="2022-05-04T02:12:12.223" v="261" actId="20577"/>
        <pc:sldMkLst>
          <pc:docMk/>
          <pc:sldMk cId="1985152760" sldId="302"/>
        </pc:sldMkLst>
        <pc:spChg chg="mod">
          <ac:chgData name="SIRIN KURIAN ABRAHAM" userId="S::skabraham@wisc.edu::09579e3d-db67-4f46-929f-0ceac2a90008" providerId="AD" clId="Web-{8FE7F91B-B0E9-4D6C-9CD5-F8D49F337432}" dt="2022-05-04T02:12:12.223" v="261" actId="20577"/>
          <ac:spMkLst>
            <pc:docMk/>
            <pc:sldMk cId="1985152760" sldId="302"/>
            <ac:spMk id="2" creationId="{2CDD800D-CE5C-B46F-4C71-B591FD176C8F}"/>
          </ac:spMkLst>
        </pc:spChg>
      </pc:sldChg>
      <pc:sldChg chg="addSp delSp modSp new mod ord setBg">
        <pc:chgData name="SIRIN KURIAN ABRAHAM" userId="S::skabraham@wisc.edu::09579e3d-db67-4f46-929f-0ceac2a90008" providerId="AD" clId="Web-{8FE7F91B-B0E9-4D6C-9CD5-F8D49F337432}" dt="2022-05-04T02:16:11.207" v="313" actId="1076"/>
        <pc:sldMkLst>
          <pc:docMk/>
          <pc:sldMk cId="2163096699" sldId="305"/>
        </pc:sldMkLst>
        <pc:spChg chg="del">
          <ac:chgData name="SIRIN KURIAN ABRAHAM" userId="S::skabraham@wisc.edu::09579e3d-db67-4f46-929f-0ceac2a90008" providerId="AD" clId="Web-{8FE7F91B-B0E9-4D6C-9CD5-F8D49F337432}" dt="2022-05-04T02:09:56.333" v="166"/>
          <ac:spMkLst>
            <pc:docMk/>
            <pc:sldMk cId="2163096699" sldId="305"/>
            <ac:spMk id="2" creationId="{DD9CD915-BF0D-3AAB-D112-2FD61A3A33BB}"/>
          </ac:spMkLst>
        </pc:spChg>
        <pc:spChg chg="del">
          <ac:chgData name="SIRIN KURIAN ABRAHAM" userId="S::skabraham@wisc.edu::09579e3d-db67-4f46-929f-0ceac2a90008" providerId="AD" clId="Web-{8FE7F91B-B0E9-4D6C-9CD5-F8D49F337432}" dt="2022-05-04T02:09:54.302" v="165"/>
          <ac:spMkLst>
            <pc:docMk/>
            <pc:sldMk cId="2163096699" sldId="305"/>
            <ac:spMk id="3" creationId="{42C13BA4-E6C0-9BA8-C3F2-686194669DA6}"/>
          </ac:spMkLst>
        </pc:spChg>
        <pc:spChg chg="mod ord">
          <ac:chgData name="SIRIN KURIAN ABRAHAM" userId="S::skabraham@wisc.edu::09579e3d-db67-4f46-929f-0ceac2a90008" providerId="AD" clId="Web-{8FE7F91B-B0E9-4D6C-9CD5-F8D49F337432}" dt="2022-05-04T02:13:21.598" v="272"/>
          <ac:spMkLst>
            <pc:docMk/>
            <pc:sldMk cId="2163096699" sldId="305"/>
            <ac:spMk id="4" creationId="{4B6E8FAC-1AAE-7038-418E-1A2ADE5F3171}"/>
          </ac:spMkLst>
        </pc:spChg>
        <pc:spChg chg="add mod">
          <ac:chgData name="SIRIN KURIAN ABRAHAM" userId="S::skabraham@wisc.edu::09579e3d-db67-4f46-929f-0ceac2a90008" providerId="AD" clId="Web-{8FE7F91B-B0E9-4D6C-9CD5-F8D49F337432}" dt="2022-05-04T02:15:05.832" v="303" actId="1076"/>
          <ac:spMkLst>
            <pc:docMk/>
            <pc:sldMk cId="2163096699" sldId="305"/>
            <ac:spMk id="7" creationId="{81F24730-5EA9-5CCF-CBA3-AC54E0B58176}"/>
          </ac:spMkLst>
        </pc:spChg>
        <pc:spChg chg="add mod">
          <ac:chgData name="SIRIN KURIAN ABRAHAM" userId="S::skabraham@wisc.edu::09579e3d-db67-4f46-929f-0ceac2a90008" providerId="AD" clId="Web-{8FE7F91B-B0E9-4D6C-9CD5-F8D49F337432}" dt="2022-05-04T02:16:11.207" v="313" actId="1076"/>
          <ac:spMkLst>
            <pc:docMk/>
            <pc:sldMk cId="2163096699" sldId="305"/>
            <ac:spMk id="10" creationId="{AB28C4DA-4D66-7A24-FC2F-5F527A989730}"/>
          </ac:spMkLst>
        </pc:spChg>
        <pc:spChg chg="add">
          <ac:chgData name="SIRIN KURIAN ABRAHAM" userId="S::skabraham@wisc.edu::09579e3d-db67-4f46-929f-0ceac2a90008" providerId="AD" clId="Web-{8FE7F91B-B0E9-4D6C-9CD5-F8D49F337432}" dt="2022-05-04T02:13:21.598" v="272"/>
          <ac:spMkLst>
            <pc:docMk/>
            <pc:sldMk cId="2163096699" sldId="305"/>
            <ac:spMk id="11" creationId="{AE1AF813-2D2F-4B78-9216-388AF161EDAA}"/>
          </ac:spMkLst>
        </pc:spChg>
        <pc:spChg chg="add">
          <ac:chgData name="SIRIN KURIAN ABRAHAM" userId="S::skabraham@wisc.edu::09579e3d-db67-4f46-929f-0ceac2a90008" providerId="AD" clId="Web-{8FE7F91B-B0E9-4D6C-9CD5-F8D49F337432}" dt="2022-05-04T02:13:21.598" v="272"/>
          <ac:spMkLst>
            <pc:docMk/>
            <pc:sldMk cId="2163096699" sldId="305"/>
            <ac:spMk id="13" creationId="{C47181D2-95D5-4439-9BDF-14D4FDC7BD80}"/>
          </ac:spMkLst>
        </pc:spChg>
        <pc:picChg chg="add del mod">
          <ac:chgData name="SIRIN KURIAN ABRAHAM" userId="S::skabraham@wisc.edu::09579e3d-db67-4f46-929f-0ceac2a90008" providerId="AD" clId="Web-{8FE7F91B-B0E9-4D6C-9CD5-F8D49F337432}" dt="2022-05-04T02:12:57.145" v="268"/>
          <ac:picMkLst>
            <pc:docMk/>
            <pc:sldMk cId="2163096699" sldId="305"/>
            <ac:picMk id="5" creationId="{51C8B0C3-36D2-80B4-8CA8-A83DA7FB8898}"/>
          </ac:picMkLst>
        </pc:picChg>
        <pc:picChg chg="add mod">
          <ac:chgData name="SIRIN KURIAN ABRAHAM" userId="S::skabraham@wisc.edu::09579e3d-db67-4f46-929f-0ceac2a90008" providerId="AD" clId="Web-{8FE7F91B-B0E9-4D6C-9CD5-F8D49F337432}" dt="2022-05-04T02:13:21.598" v="272"/>
          <ac:picMkLst>
            <pc:docMk/>
            <pc:sldMk cId="2163096699" sldId="305"/>
            <ac:picMk id="6" creationId="{CEB79177-075E-3BC9-FE9D-427D8402B042}"/>
          </ac:picMkLst>
        </pc:picChg>
      </pc:sldChg>
      <pc:sldChg chg="addSp delSp modSp add replId">
        <pc:chgData name="SIRIN KURIAN ABRAHAM" userId="S::skabraham@wisc.edu::09579e3d-db67-4f46-929f-0ceac2a90008" providerId="AD" clId="Web-{8FE7F91B-B0E9-4D6C-9CD5-F8D49F337432}" dt="2022-05-04T02:19:57.832" v="347" actId="14100"/>
        <pc:sldMkLst>
          <pc:docMk/>
          <pc:sldMk cId="1264919377" sldId="307"/>
        </pc:sldMkLst>
        <pc:spChg chg="del">
          <ac:chgData name="SIRIN KURIAN ABRAHAM" userId="S::skabraham@wisc.edu::09579e3d-db67-4f46-929f-0ceac2a90008" providerId="AD" clId="Web-{8FE7F91B-B0E9-4D6C-9CD5-F8D49F337432}" dt="2022-05-04T02:19:40.957" v="344"/>
          <ac:spMkLst>
            <pc:docMk/>
            <pc:sldMk cId="1264919377" sldId="307"/>
            <ac:spMk id="7" creationId="{81F24730-5EA9-5CCF-CBA3-AC54E0B58176}"/>
          </ac:spMkLst>
        </pc:spChg>
        <pc:spChg chg="del mod">
          <ac:chgData name="SIRIN KURIAN ABRAHAM" userId="S::skabraham@wisc.edu::09579e3d-db67-4f46-929f-0ceac2a90008" providerId="AD" clId="Web-{8FE7F91B-B0E9-4D6C-9CD5-F8D49F337432}" dt="2022-05-04T02:19:39.285" v="343"/>
          <ac:spMkLst>
            <pc:docMk/>
            <pc:sldMk cId="1264919377" sldId="307"/>
            <ac:spMk id="10" creationId="{AB28C4DA-4D66-7A24-FC2F-5F527A989730}"/>
          </ac:spMkLst>
        </pc:spChg>
        <pc:picChg chg="add del mod ord">
          <ac:chgData name="SIRIN KURIAN ABRAHAM" userId="S::skabraham@wisc.edu::09579e3d-db67-4f46-929f-0ceac2a90008" providerId="AD" clId="Web-{8FE7F91B-B0E9-4D6C-9CD5-F8D49F337432}" dt="2022-05-04T02:18:51.894" v="334"/>
          <ac:picMkLst>
            <pc:docMk/>
            <pc:sldMk cId="1264919377" sldId="307"/>
            <ac:picMk id="2" creationId="{50800F18-70DC-62A0-4934-97469AC313FA}"/>
          </ac:picMkLst>
        </pc:picChg>
        <pc:picChg chg="add mod ord">
          <ac:chgData name="SIRIN KURIAN ABRAHAM" userId="S::skabraham@wisc.edu::09579e3d-db67-4f46-929f-0ceac2a90008" providerId="AD" clId="Web-{8FE7F91B-B0E9-4D6C-9CD5-F8D49F337432}" dt="2022-05-04T02:19:57.832" v="347" actId="14100"/>
          <ac:picMkLst>
            <pc:docMk/>
            <pc:sldMk cId="1264919377" sldId="307"/>
            <ac:picMk id="3" creationId="{43A76A29-15B7-CBF3-DEB1-2D38401B3998}"/>
          </ac:picMkLst>
        </pc:picChg>
        <pc:picChg chg="add del mod">
          <ac:chgData name="SIRIN KURIAN ABRAHAM" userId="S::skabraham@wisc.edu::09579e3d-db67-4f46-929f-0ceac2a90008" providerId="AD" clId="Web-{8FE7F91B-B0E9-4D6C-9CD5-F8D49F337432}" dt="2022-05-04T02:17:09.723" v="322"/>
          <ac:picMkLst>
            <pc:docMk/>
            <pc:sldMk cId="1264919377" sldId="307"/>
            <ac:picMk id="6" creationId="{CEB79177-075E-3BC9-FE9D-427D8402B042}"/>
          </ac:picMkLst>
        </pc:picChg>
      </pc:sldChg>
      <pc:sldChg chg="new del">
        <pc:chgData name="SIRIN KURIAN ABRAHAM" userId="S::skabraham@wisc.edu::09579e3d-db67-4f46-929f-0ceac2a90008" providerId="AD" clId="Web-{8FE7F91B-B0E9-4D6C-9CD5-F8D49F337432}" dt="2022-05-04T02:16:41.301" v="315"/>
        <pc:sldMkLst>
          <pc:docMk/>
          <pc:sldMk cId="1896455485" sldId="307"/>
        </pc:sldMkLst>
      </pc:sldChg>
    </pc:docChg>
  </pc:docChgLst>
  <pc:docChgLst>
    <pc:chgData name="pangjiayao990" userId="S::pangjiayao990_gmail.com#ext#@uwprod.onmicrosoft.com::a5ada5d3-e22c-4308-bd12-a1ac8d3a4cdf" providerId="AD" clId="Web-{AF98E983-F205-41C3-B312-0ACFEE2CE2F7}"/>
    <pc:docChg chg="addSld sldOrd">
      <pc:chgData name="pangjiayao990" userId="S::pangjiayao990_gmail.com#ext#@uwprod.onmicrosoft.com::a5ada5d3-e22c-4308-bd12-a1ac8d3a4cdf" providerId="AD" clId="Web-{AF98E983-F205-41C3-B312-0ACFEE2CE2F7}" dt="2022-04-30T16:29:22.098" v="1"/>
      <pc:docMkLst>
        <pc:docMk/>
      </pc:docMkLst>
      <pc:sldChg chg="add ord">
        <pc:chgData name="pangjiayao990" userId="S::pangjiayao990_gmail.com#ext#@uwprod.onmicrosoft.com::a5ada5d3-e22c-4308-bd12-a1ac8d3a4cdf" providerId="AD" clId="Web-{AF98E983-F205-41C3-B312-0ACFEE2CE2F7}" dt="2022-04-30T16:29:22.098" v="1"/>
        <pc:sldMkLst>
          <pc:docMk/>
          <pc:sldMk cId="2636562499" sldId="280"/>
        </pc:sldMkLst>
      </pc:sldChg>
    </pc:docChg>
  </pc:docChgLst>
  <pc:docChgLst>
    <pc:chgData name="AI GUAN" userId="S::aguan3@wisc.edu::5496c27d-a4c6-44ae-9b21-bf57747a3312" providerId="AD" clId="Web-{2BE56615-F155-4997-8963-869890E3C38A}"/>
    <pc:docChg chg="addSld delSld modSld">
      <pc:chgData name="AI GUAN" userId="S::aguan3@wisc.edu::5496c27d-a4c6-44ae-9b21-bf57747a3312" providerId="AD" clId="Web-{2BE56615-F155-4997-8963-869890E3C38A}" dt="2022-05-04T01:48:24.838" v="18" actId="20577"/>
      <pc:docMkLst>
        <pc:docMk/>
      </pc:docMkLst>
      <pc:sldChg chg="del">
        <pc:chgData name="AI GUAN" userId="S::aguan3@wisc.edu::5496c27d-a4c6-44ae-9b21-bf57747a3312" providerId="AD" clId="Web-{2BE56615-F155-4997-8963-869890E3C38A}" dt="2022-05-04T01:47:32.433" v="0"/>
        <pc:sldMkLst>
          <pc:docMk/>
          <pc:sldMk cId="2005066416" sldId="285"/>
        </pc:sldMkLst>
      </pc:sldChg>
      <pc:sldChg chg="del">
        <pc:chgData name="AI GUAN" userId="S::aguan3@wisc.edu::5496c27d-a4c6-44ae-9b21-bf57747a3312" providerId="AD" clId="Web-{2BE56615-F155-4997-8963-869890E3C38A}" dt="2022-05-04T01:47:43.979" v="1"/>
        <pc:sldMkLst>
          <pc:docMk/>
          <pc:sldMk cId="3945967685" sldId="300"/>
        </pc:sldMkLst>
      </pc:sldChg>
      <pc:sldChg chg="modSp">
        <pc:chgData name="AI GUAN" userId="S::aguan3@wisc.edu::5496c27d-a4c6-44ae-9b21-bf57747a3312" providerId="AD" clId="Web-{2BE56615-F155-4997-8963-869890E3C38A}" dt="2022-05-04T01:48:24.838" v="18" actId="20577"/>
        <pc:sldMkLst>
          <pc:docMk/>
          <pc:sldMk cId="3172539047" sldId="301"/>
        </pc:sldMkLst>
        <pc:spChg chg="mod">
          <ac:chgData name="AI GUAN" userId="S::aguan3@wisc.edu::5496c27d-a4c6-44ae-9b21-bf57747a3312" providerId="AD" clId="Web-{2BE56615-F155-4997-8963-869890E3C38A}" dt="2022-05-04T01:48:24.838" v="18" actId="20577"/>
          <ac:spMkLst>
            <pc:docMk/>
            <pc:sldMk cId="3172539047" sldId="301"/>
            <ac:spMk id="2" creationId="{3EB64997-61B5-CC7E-8CB1-7909F0DD2AFF}"/>
          </ac:spMkLst>
        </pc:spChg>
      </pc:sldChg>
      <pc:sldChg chg="new">
        <pc:chgData name="AI GUAN" userId="S::aguan3@wisc.edu::5496c27d-a4c6-44ae-9b21-bf57747a3312" providerId="AD" clId="Web-{2BE56615-F155-4997-8963-869890E3C38A}" dt="2022-05-04T01:47:47.542" v="2"/>
        <pc:sldMkLst>
          <pc:docMk/>
          <pc:sldMk cId="1985152760" sldId="302"/>
        </pc:sldMkLst>
      </pc:sldChg>
      <pc:sldChg chg="new">
        <pc:chgData name="AI GUAN" userId="S::aguan3@wisc.edu::5496c27d-a4c6-44ae-9b21-bf57747a3312" providerId="AD" clId="Web-{2BE56615-F155-4997-8963-869890E3C38A}" dt="2022-05-04T01:47:54.370" v="3"/>
        <pc:sldMkLst>
          <pc:docMk/>
          <pc:sldMk cId="2360227658" sldId="303"/>
        </pc:sldMkLst>
      </pc:sldChg>
      <pc:sldChg chg="new">
        <pc:chgData name="AI GUAN" userId="S::aguan3@wisc.edu::5496c27d-a4c6-44ae-9b21-bf57747a3312" providerId="AD" clId="Web-{2BE56615-F155-4997-8963-869890E3C38A}" dt="2022-05-04T01:47:56.839" v="4"/>
        <pc:sldMkLst>
          <pc:docMk/>
          <pc:sldMk cId="1180873298" sldId="304"/>
        </pc:sldMkLst>
      </pc:sldChg>
    </pc:docChg>
  </pc:docChgLst>
  <pc:docChgLst>
    <pc:chgData name="THOMAS PAUL THOMAS" userId="S::tpthomas@wisc.edu::c0b4ba88-0ec8-41cd-a309-96c81ed3e0cd" providerId="AD" clId="Web-{94558D81-D617-46D4-ADC5-C458DA450051}"/>
    <pc:docChg chg="modSld sldOrd">
      <pc:chgData name="THOMAS PAUL THOMAS" userId="S::tpthomas@wisc.edu::c0b4ba88-0ec8-41cd-a309-96c81ed3e0cd" providerId="AD" clId="Web-{94558D81-D617-46D4-ADC5-C458DA450051}" dt="2022-05-01T20:41:08.688" v="167" actId="20577"/>
      <pc:docMkLst>
        <pc:docMk/>
      </pc:docMkLst>
      <pc:sldChg chg="addSp delSp modSp">
        <pc:chgData name="THOMAS PAUL THOMAS" userId="S::tpthomas@wisc.edu::c0b4ba88-0ec8-41cd-a309-96c81ed3e0cd" providerId="AD" clId="Web-{94558D81-D617-46D4-ADC5-C458DA450051}" dt="2022-05-01T20:19:49.135" v="1"/>
        <pc:sldMkLst>
          <pc:docMk/>
          <pc:sldMk cId="3645134896" sldId="273"/>
        </pc:sldMkLst>
        <pc:picChg chg="add del mod">
          <ac:chgData name="THOMAS PAUL THOMAS" userId="S::tpthomas@wisc.edu::c0b4ba88-0ec8-41cd-a309-96c81ed3e0cd" providerId="AD" clId="Web-{94558D81-D617-46D4-ADC5-C458DA450051}" dt="2022-05-01T20:19:49.135" v="1"/>
          <ac:picMkLst>
            <pc:docMk/>
            <pc:sldMk cId="3645134896" sldId="273"/>
            <ac:picMk id="5" creationId="{2C08F049-A68B-5217-C7C2-DDB982D7E3A2}"/>
          </ac:picMkLst>
        </pc:picChg>
      </pc:sldChg>
      <pc:sldChg chg="modSp">
        <pc:chgData name="THOMAS PAUL THOMAS" userId="S::tpthomas@wisc.edu::c0b4ba88-0ec8-41cd-a309-96c81ed3e0cd" providerId="AD" clId="Web-{94558D81-D617-46D4-ADC5-C458DA450051}" dt="2022-05-01T20:27:48.684" v="21" actId="20577"/>
        <pc:sldMkLst>
          <pc:docMk/>
          <pc:sldMk cId="884866592" sldId="276"/>
        </pc:sldMkLst>
        <pc:spChg chg="mod">
          <ac:chgData name="THOMAS PAUL THOMAS" userId="S::tpthomas@wisc.edu::c0b4ba88-0ec8-41cd-a309-96c81ed3e0cd" providerId="AD" clId="Web-{94558D81-D617-46D4-ADC5-C458DA450051}" dt="2022-05-01T20:27:48.684" v="21" actId="20577"/>
          <ac:spMkLst>
            <pc:docMk/>
            <pc:sldMk cId="884866592" sldId="276"/>
            <ac:spMk id="6" creationId="{95412EE4-63D7-806E-8B99-C1531D8EF2FA}"/>
          </ac:spMkLst>
        </pc:spChg>
      </pc:sldChg>
      <pc:sldChg chg="addSp modSp">
        <pc:chgData name="THOMAS PAUL THOMAS" userId="S::tpthomas@wisc.edu::c0b4ba88-0ec8-41cd-a309-96c81ed3e0cd" providerId="AD" clId="Web-{94558D81-D617-46D4-ADC5-C458DA450051}" dt="2022-05-01T20:36:23.077" v="102" actId="1076"/>
        <pc:sldMkLst>
          <pc:docMk/>
          <pc:sldMk cId="295659383" sldId="282"/>
        </pc:sldMkLst>
        <pc:spChg chg="mod">
          <ac:chgData name="THOMAS PAUL THOMAS" userId="S::tpthomas@wisc.edu::c0b4ba88-0ec8-41cd-a309-96c81ed3e0cd" providerId="AD" clId="Web-{94558D81-D617-46D4-ADC5-C458DA450051}" dt="2022-05-01T20:34:17.264" v="93" actId="20577"/>
          <ac:spMkLst>
            <pc:docMk/>
            <pc:sldMk cId="295659383" sldId="282"/>
            <ac:spMk id="3" creationId="{C7344787-8148-F0B6-00D7-C3B581F8E0EC}"/>
          </ac:spMkLst>
        </pc:spChg>
        <pc:spChg chg="mod">
          <ac:chgData name="THOMAS PAUL THOMAS" userId="S::tpthomas@wisc.edu::c0b4ba88-0ec8-41cd-a309-96c81ed3e0cd" providerId="AD" clId="Web-{94558D81-D617-46D4-ADC5-C458DA450051}" dt="2022-05-01T20:34:21.155" v="94" actId="20577"/>
          <ac:spMkLst>
            <pc:docMk/>
            <pc:sldMk cId="295659383" sldId="282"/>
            <ac:spMk id="4" creationId="{A16BE54B-969F-5461-2751-99732B6A3A5B}"/>
          </ac:spMkLst>
        </pc:spChg>
        <pc:graphicFrameChg chg="add mod">
          <ac:chgData name="THOMAS PAUL THOMAS" userId="S::tpthomas@wisc.edu::c0b4ba88-0ec8-41cd-a309-96c81ed3e0cd" providerId="AD" clId="Web-{94558D81-D617-46D4-ADC5-C458DA450051}" dt="2022-05-01T20:36:23.077" v="102" actId="1076"/>
          <ac:graphicFrameMkLst>
            <pc:docMk/>
            <pc:sldMk cId="295659383" sldId="282"/>
            <ac:graphicFrameMk id="6" creationId="{B2EFC89F-4C5F-2928-EFEE-F10547C95A20}"/>
          </ac:graphicFrameMkLst>
        </pc:graphicFrameChg>
      </pc:sldChg>
      <pc:sldChg chg="addSp delSp modSp mod ord setBg">
        <pc:chgData name="THOMAS PAUL THOMAS" userId="S::tpthomas@wisc.edu::c0b4ba88-0ec8-41cd-a309-96c81ed3e0cd" providerId="AD" clId="Web-{94558D81-D617-46D4-ADC5-C458DA450051}" dt="2022-05-01T20:41:08.688" v="167" actId="20577"/>
        <pc:sldMkLst>
          <pc:docMk/>
          <pc:sldMk cId="1602317064" sldId="286"/>
        </pc:sldMkLst>
        <pc:spChg chg="mod">
          <ac:chgData name="THOMAS PAUL THOMAS" userId="S::tpthomas@wisc.edu::c0b4ba88-0ec8-41cd-a309-96c81ed3e0cd" providerId="AD" clId="Web-{94558D81-D617-46D4-ADC5-C458DA450051}" dt="2022-05-01T20:30:00.076" v="32"/>
          <ac:spMkLst>
            <pc:docMk/>
            <pc:sldMk cId="1602317064" sldId="286"/>
            <ac:spMk id="2" creationId="{A7A946E6-DD60-AF55-A627-FF153D40F2FF}"/>
          </ac:spMkLst>
        </pc:spChg>
        <pc:spChg chg="mod ord">
          <ac:chgData name="THOMAS PAUL THOMAS" userId="S::tpthomas@wisc.edu::c0b4ba88-0ec8-41cd-a309-96c81ed3e0cd" providerId="AD" clId="Web-{94558D81-D617-46D4-ADC5-C458DA450051}" dt="2022-05-01T20:30:00.076" v="32"/>
          <ac:spMkLst>
            <pc:docMk/>
            <pc:sldMk cId="1602317064" sldId="286"/>
            <ac:spMk id="3" creationId="{625CF4C5-AE6D-B681-43BA-89E039A672BF}"/>
          </ac:spMkLst>
        </pc:spChg>
        <pc:spChg chg="add mod">
          <ac:chgData name="THOMAS PAUL THOMAS" userId="S::tpthomas@wisc.edu::c0b4ba88-0ec8-41cd-a309-96c81ed3e0cd" providerId="AD" clId="Web-{94558D81-D617-46D4-ADC5-C458DA450051}" dt="2022-05-01T20:34:39.561" v="99" actId="20577"/>
          <ac:spMkLst>
            <pc:docMk/>
            <pc:sldMk cId="1602317064" sldId="286"/>
            <ac:spMk id="5" creationId="{5738E282-6D9A-C135-C30B-95628BC38BDE}"/>
          </ac:spMkLst>
        </pc:spChg>
        <pc:spChg chg="add del">
          <ac:chgData name="THOMAS PAUL THOMAS" userId="S::tpthomas@wisc.edu::c0b4ba88-0ec8-41cd-a309-96c81ed3e0cd" providerId="AD" clId="Web-{94558D81-D617-46D4-ADC5-C458DA450051}" dt="2022-05-01T20:32:19.967" v="78"/>
          <ac:spMkLst>
            <pc:docMk/>
            <pc:sldMk cId="1602317064" sldId="286"/>
            <ac:spMk id="6" creationId="{52FD29E0-8364-1192-191C-D0885F8D7F9C}"/>
          </ac:spMkLst>
        </pc:spChg>
        <pc:spChg chg="add mod">
          <ac:chgData name="THOMAS PAUL THOMAS" userId="S::tpthomas@wisc.edu::c0b4ba88-0ec8-41cd-a309-96c81ed3e0cd" providerId="AD" clId="Web-{94558D81-D617-46D4-ADC5-C458DA450051}" dt="2022-05-01T20:41:08.688" v="167" actId="20577"/>
          <ac:spMkLst>
            <pc:docMk/>
            <pc:sldMk cId="1602317064" sldId="286"/>
            <ac:spMk id="11" creationId="{0190F31C-68F3-2E17-66B7-AF344866D21B}"/>
          </ac:spMkLst>
        </pc:spChg>
        <pc:spChg chg="add">
          <ac:chgData name="THOMAS PAUL THOMAS" userId="S::tpthomas@wisc.edu::c0b4ba88-0ec8-41cd-a309-96c81ed3e0cd" providerId="AD" clId="Web-{94558D81-D617-46D4-ADC5-C458DA450051}" dt="2022-05-01T20:30:00.076" v="32"/>
          <ac:spMkLst>
            <pc:docMk/>
            <pc:sldMk cId="1602317064" sldId="286"/>
            <ac:spMk id="12" creationId="{7D379150-F6B4-45C8-BE10-6B278AD400EB}"/>
          </ac:spMkLst>
        </pc:spChg>
        <pc:spChg chg="add mod">
          <ac:chgData name="THOMAS PAUL THOMAS" userId="S::tpthomas@wisc.edu::c0b4ba88-0ec8-41cd-a309-96c81ed3e0cd" providerId="AD" clId="Web-{94558D81-D617-46D4-ADC5-C458DA450051}" dt="2022-05-01T20:40:59.860" v="166" actId="14100"/>
          <ac:spMkLst>
            <pc:docMk/>
            <pc:sldMk cId="1602317064" sldId="286"/>
            <ac:spMk id="13" creationId="{7BAA0CB1-07C8-05D1-D214-ED95D00C848C}"/>
          </ac:spMkLst>
        </pc:spChg>
        <pc:spChg chg="add">
          <ac:chgData name="THOMAS PAUL THOMAS" userId="S::tpthomas@wisc.edu::c0b4ba88-0ec8-41cd-a309-96c81ed3e0cd" providerId="AD" clId="Web-{94558D81-D617-46D4-ADC5-C458DA450051}" dt="2022-05-01T20:30:00.076" v="32"/>
          <ac:spMkLst>
            <pc:docMk/>
            <pc:sldMk cId="1602317064" sldId="286"/>
            <ac:spMk id="14" creationId="{5FFCF544-A370-4A5D-A95F-CA6E0E7191E6}"/>
          </ac:spMkLst>
        </pc:spChg>
        <pc:spChg chg="add del">
          <ac:chgData name="THOMAS PAUL THOMAS" userId="S::tpthomas@wisc.edu::c0b4ba88-0ec8-41cd-a309-96c81ed3e0cd" providerId="AD" clId="Web-{94558D81-D617-46D4-ADC5-C458DA450051}" dt="2022-05-01T20:30:10.466" v="36"/>
          <ac:spMkLst>
            <pc:docMk/>
            <pc:sldMk cId="1602317064" sldId="286"/>
            <ac:spMk id="17" creationId="{4B5918B3-A39C-03F0-C9A4-5D3BC48A07D2}"/>
          </ac:spMkLst>
        </pc:spChg>
        <pc:spChg chg="add del">
          <ac:chgData name="THOMAS PAUL THOMAS" userId="S::tpthomas@wisc.edu::c0b4ba88-0ec8-41cd-a309-96c81ed3e0cd" providerId="AD" clId="Web-{94558D81-D617-46D4-ADC5-C458DA450051}" dt="2022-05-01T20:30:08.013" v="35"/>
          <ac:spMkLst>
            <pc:docMk/>
            <pc:sldMk cId="1602317064" sldId="286"/>
            <ac:spMk id="18" creationId="{447FCCA9-D87D-A423-C004-7F9A36EA93A2}"/>
          </ac:spMkLst>
        </pc:spChg>
        <pc:spChg chg="add del">
          <ac:chgData name="THOMAS PAUL THOMAS" userId="S::tpthomas@wisc.edu::c0b4ba88-0ec8-41cd-a309-96c81ed3e0cd" providerId="AD" clId="Web-{94558D81-D617-46D4-ADC5-C458DA450051}" dt="2022-05-01T20:30:04.888" v="33"/>
          <ac:spMkLst>
            <pc:docMk/>
            <pc:sldMk cId="1602317064" sldId="286"/>
            <ac:spMk id="19" creationId="{AC64DB51-1295-9C69-265B-20AE72E153F0}"/>
          </ac:spMkLst>
        </pc:spChg>
        <pc:picChg chg="add del mod">
          <ac:chgData name="THOMAS PAUL THOMAS" userId="S::tpthomas@wisc.edu::c0b4ba88-0ec8-41cd-a309-96c81ed3e0cd" providerId="AD" clId="Web-{94558D81-D617-46D4-ADC5-C458DA450051}" dt="2022-05-01T20:26:55.496" v="11"/>
          <ac:picMkLst>
            <pc:docMk/>
            <pc:sldMk cId="1602317064" sldId="286"/>
            <ac:picMk id="4" creationId="{D69C62C3-4C99-4F18-C1C3-F6D093508282}"/>
          </ac:picMkLst>
        </pc:picChg>
        <pc:picChg chg="add mod">
          <ac:chgData name="THOMAS PAUL THOMAS" userId="S::tpthomas@wisc.edu::c0b4ba88-0ec8-41cd-a309-96c81ed3e0cd" providerId="AD" clId="Web-{94558D81-D617-46D4-ADC5-C458DA450051}" dt="2022-05-01T20:39:03.875" v="104" actId="1076"/>
          <ac:picMkLst>
            <pc:docMk/>
            <pc:sldMk cId="1602317064" sldId="286"/>
            <ac:picMk id="7" creationId="{04B1B733-E0F0-594E-7FE6-B619A62233D9}"/>
          </ac:picMkLst>
        </pc:picChg>
        <pc:picChg chg="add del mod">
          <ac:chgData name="THOMAS PAUL THOMAS" userId="S::tpthomas@wisc.edu::c0b4ba88-0ec8-41cd-a309-96c81ed3e0cd" providerId="AD" clId="Web-{94558D81-D617-46D4-ADC5-C458DA450051}" dt="2022-05-01T20:40:36.719" v="161"/>
          <ac:picMkLst>
            <pc:docMk/>
            <pc:sldMk cId="1602317064" sldId="286"/>
            <ac:picMk id="8" creationId="{D8FE7FD2-F534-E17A-7AA5-A3F585B7EC5B}"/>
          </ac:picMkLst>
        </pc:picChg>
        <pc:picChg chg="add del">
          <ac:chgData name="THOMAS PAUL THOMAS" userId="S::tpthomas@wisc.edu::c0b4ba88-0ec8-41cd-a309-96c81ed3e0cd" providerId="AD" clId="Web-{94558D81-D617-46D4-ADC5-C458DA450051}" dt="2022-05-01T20:30:07.123" v="34"/>
          <ac:picMkLst>
            <pc:docMk/>
            <pc:sldMk cId="1602317064" sldId="286"/>
            <ac:picMk id="9" creationId="{CEF40046-3250-9327-F121-9CC552280D10}"/>
          </ac:picMkLst>
        </pc:picChg>
        <pc:cxnChg chg="add mod">
          <ac:chgData name="THOMAS PAUL THOMAS" userId="S::tpthomas@wisc.edu::c0b4ba88-0ec8-41cd-a309-96c81ed3e0cd" providerId="AD" clId="Web-{94558D81-D617-46D4-ADC5-C458DA450051}" dt="2022-05-01T20:39:01.531" v="103" actId="1076"/>
          <ac:cxnSpMkLst>
            <pc:docMk/>
            <pc:sldMk cId="1602317064" sldId="286"/>
            <ac:cxnSpMk id="10" creationId="{5F6A6968-FE27-769C-0441-3AB64AC587B8}"/>
          </ac:cxnSpMkLst>
        </pc:cxnChg>
        <pc:cxnChg chg="add">
          <ac:chgData name="THOMAS PAUL THOMAS" userId="S::tpthomas@wisc.edu::c0b4ba88-0ec8-41cd-a309-96c81ed3e0cd" providerId="AD" clId="Web-{94558D81-D617-46D4-ADC5-C458DA450051}" dt="2022-05-01T20:30:00.076" v="32"/>
          <ac:cxnSpMkLst>
            <pc:docMk/>
            <pc:sldMk cId="1602317064" sldId="286"/>
            <ac:cxnSpMk id="16" creationId="{6EEB3B97-A638-498B-8083-54191CE71E01}"/>
          </ac:cxnSpMkLst>
        </pc:cxnChg>
      </pc:sldChg>
    </pc:docChg>
  </pc:docChgLst>
  <pc:docChgLst>
    <pc:chgData name="AI GUAN" userId="S::aguan3@wisc.edu::5496c27d-a4c6-44ae-9b21-bf57747a3312" providerId="AD" clId="Web-{7635D501-FAD0-459D-80A0-EECB1D318671}"/>
    <pc:docChg chg="modSld">
      <pc:chgData name="AI GUAN" userId="S::aguan3@wisc.edu::5496c27d-a4c6-44ae-9b21-bf57747a3312" providerId="AD" clId="Web-{7635D501-FAD0-459D-80A0-EECB1D318671}" dt="2022-05-03T04:10:30.573" v="93" actId="1076"/>
      <pc:docMkLst>
        <pc:docMk/>
      </pc:docMkLst>
      <pc:sldChg chg="modSp">
        <pc:chgData name="AI GUAN" userId="S::aguan3@wisc.edu::5496c27d-a4c6-44ae-9b21-bf57747a3312" providerId="AD" clId="Web-{7635D501-FAD0-459D-80A0-EECB1D318671}" dt="2022-05-03T04:10:30.573" v="93" actId="1076"/>
        <pc:sldMkLst>
          <pc:docMk/>
          <pc:sldMk cId="95649858" sldId="294"/>
        </pc:sldMkLst>
        <pc:picChg chg="mod">
          <ac:chgData name="AI GUAN" userId="S::aguan3@wisc.edu::5496c27d-a4c6-44ae-9b21-bf57747a3312" providerId="AD" clId="Web-{7635D501-FAD0-459D-80A0-EECB1D318671}" dt="2022-05-03T04:10:30.573" v="93" actId="1076"/>
          <ac:picMkLst>
            <pc:docMk/>
            <pc:sldMk cId="95649858" sldId="294"/>
            <ac:picMk id="8" creationId="{800E7D80-3665-A891-7195-A562333AB59D}"/>
          </ac:picMkLst>
        </pc:picChg>
      </pc:sldChg>
      <pc:sldChg chg="modSp">
        <pc:chgData name="AI GUAN" userId="S::aguan3@wisc.edu::5496c27d-a4c6-44ae-9b21-bf57747a3312" providerId="AD" clId="Web-{7635D501-FAD0-459D-80A0-EECB1D318671}" dt="2022-05-03T04:08:21.716" v="89" actId="20577"/>
        <pc:sldMkLst>
          <pc:docMk/>
          <pc:sldMk cId="516567805" sldId="299"/>
        </pc:sldMkLst>
        <pc:spChg chg="mod">
          <ac:chgData name="AI GUAN" userId="S::aguan3@wisc.edu::5496c27d-a4c6-44ae-9b21-bf57747a3312" providerId="AD" clId="Web-{7635D501-FAD0-459D-80A0-EECB1D318671}" dt="2022-05-03T04:08:21.716" v="89" actId="20577"/>
          <ac:spMkLst>
            <pc:docMk/>
            <pc:sldMk cId="516567805" sldId="299"/>
            <ac:spMk id="3" creationId="{B6A5C34C-B072-9FE7-9591-9D6CA73012E9}"/>
          </ac:spMkLst>
        </pc:spChg>
      </pc:sldChg>
      <pc:sldChg chg="modSp addCm">
        <pc:chgData name="AI GUAN" userId="S::aguan3@wisc.edu::5496c27d-a4c6-44ae-9b21-bf57747a3312" providerId="AD" clId="Web-{7635D501-FAD0-459D-80A0-EECB1D318671}" dt="2022-05-03T04:08:06.732" v="79" actId="20577"/>
        <pc:sldMkLst>
          <pc:docMk/>
          <pc:sldMk cId="3945967685" sldId="300"/>
        </pc:sldMkLst>
        <pc:spChg chg="mod">
          <ac:chgData name="AI GUAN" userId="S::aguan3@wisc.edu::5496c27d-a4c6-44ae-9b21-bf57747a3312" providerId="AD" clId="Web-{7635D501-FAD0-459D-80A0-EECB1D318671}" dt="2022-05-03T04:08:06.732" v="79" actId="20577"/>
          <ac:spMkLst>
            <pc:docMk/>
            <pc:sldMk cId="3945967685" sldId="300"/>
            <ac:spMk id="3" creationId="{9660D69C-E0E7-BDCC-777D-45AB94E6B7DC}"/>
          </ac:spMkLst>
        </pc:spChg>
      </pc:sldChg>
      <pc:sldChg chg="modSp">
        <pc:chgData name="AI GUAN" userId="S::aguan3@wisc.edu::5496c27d-a4c6-44ae-9b21-bf57747a3312" providerId="AD" clId="Web-{7635D501-FAD0-459D-80A0-EECB1D318671}" dt="2022-05-03T04:10:16.183" v="92" actId="20577"/>
        <pc:sldMkLst>
          <pc:docMk/>
          <pc:sldMk cId="3172539047" sldId="301"/>
        </pc:sldMkLst>
        <pc:spChg chg="mod">
          <ac:chgData name="AI GUAN" userId="S::aguan3@wisc.edu::5496c27d-a4c6-44ae-9b21-bf57747a3312" providerId="AD" clId="Web-{7635D501-FAD0-459D-80A0-EECB1D318671}" dt="2022-05-03T04:10:16.183" v="92" actId="20577"/>
          <ac:spMkLst>
            <pc:docMk/>
            <pc:sldMk cId="3172539047" sldId="301"/>
            <ac:spMk id="5" creationId="{09A39087-37E7-5A13-1F4F-5E4CBAE21751}"/>
          </ac:spMkLst>
        </pc:spChg>
      </pc:sldChg>
    </pc:docChg>
  </pc:docChgLst>
  <pc:docChgLst>
    <pc:chgData name="SIRIN KURIAN ABRAHAM" userId="S::skabraham@wisc.edu::09579e3d-db67-4f46-929f-0ceac2a90008" providerId="AD" clId="Web-{591B5585-CE87-4E53-B3D5-1F884784DF24}"/>
    <pc:docChg chg="modSld">
      <pc:chgData name="SIRIN KURIAN ABRAHAM" userId="S::skabraham@wisc.edu::09579e3d-db67-4f46-929f-0ceac2a90008" providerId="AD" clId="Web-{591B5585-CE87-4E53-B3D5-1F884784DF24}" dt="2022-04-30T17:03:26.623" v="3" actId="1076"/>
      <pc:docMkLst>
        <pc:docMk/>
      </pc:docMkLst>
      <pc:sldChg chg="modSp">
        <pc:chgData name="SIRIN KURIAN ABRAHAM" userId="S::skabraham@wisc.edu::09579e3d-db67-4f46-929f-0ceac2a90008" providerId="AD" clId="Web-{591B5585-CE87-4E53-B3D5-1F884784DF24}" dt="2022-04-30T17:03:26.623" v="3" actId="1076"/>
        <pc:sldMkLst>
          <pc:docMk/>
          <pc:sldMk cId="2636562499" sldId="280"/>
        </pc:sldMkLst>
        <pc:picChg chg="mod">
          <ac:chgData name="SIRIN KURIAN ABRAHAM" userId="S::skabraham@wisc.edu::09579e3d-db67-4f46-929f-0ceac2a90008" providerId="AD" clId="Web-{591B5585-CE87-4E53-B3D5-1F884784DF24}" dt="2022-04-30T17:03:26.623" v="3" actId="1076"/>
          <ac:picMkLst>
            <pc:docMk/>
            <pc:sldMk cId="2636562499" sldId="280"/>
            <ac:picMk id="8" creationId="{2B768461-8284-458A-BDE4-F8A47F28C0C2}"/>
          </ac:picMkLst>
        </pc:picChg>
      </pc:sldChg>
    </pc:docChg>
  </pc:docChgLst>
  <pc:docChgLst>
    <pc:chgData name="NANDU VENU" userId="S::nvenu@wisc.edu::1f2c4f97-e021-4414-a879-f622d22077c7" providerId="AD" clId="Web-{C6EB8D33-6F9F-4C45-B663-681BED8AB73C}"/>
    <pc:docChg chg="modSld">
      <pc:chgData name="NANDU VENU" userId="S::nvenu@wisc.edu::1f2c4f97-e021-4414-a879-f622d22077c7" providerId="AD" clId="Web-{C6EB8D33-6F9F-4C45-B663-681BED8AB73C}" dt="2022-05-05T17:12:42.193" v="11" actId="20577"/>
      <pc:docMkLst>
        <pc:docMk/>
      </pc:docMkLst>
      <pc:sldChg chg="modSp">
        <pc:chgData name="NANDU VENU" userId="S::nvenu@wisc.edu::1f2c4f97-e021-4414-a879-f622d22077c7" providerId="AD" clId="Web-{C6EB8D33-6F9F-4C45-B663-681BED8AB73C}" dt="2022-05-05T17:12:42.193" v="11" actId="20577"/>
        <pc:sldMkLst>
          <pc:docMk/>
          <pc:sldMk cId="3610182151" sldId="264"/>
        </pc:sldMkLst>
        <pc:spChg chg="mod">
          <ac:chgData name="NANDU VENU" userId="S::nvenu@wisc.edu::1f2c4f97-e021-4414-a879-f622d22077c7" providerId="AD" clId="Web-{C6EB8D33-6F9F-4C45-B663-681BED8AB73C}" dt="2022-05-05T17:12:42.193" v="11" actId="20577"/>
          <ac:spMkLst>
            <pc:docMk/>
            <pc:sldMk cId="3610182151" sldId="264"/>
            <ac:spMk id="3" creationId="{2923EDA3-0FE7-9187-770B-CD9095F3024A}"/>
          </ac:spMkLst>
        </pc:spChg>
      </pc:sldChg>
    </pc:docChg>
  </pc:docChgLst>
  <pc:docChgLst>
    <pc:chgData name="THOMAS PAUL THOMAS" userId="S::tpthomas@wisc.edu::c0b4ba88-0ec8-41cd-a309-96c81ed3e0cd" providerId="AD" clId="Web-{41D75BBA-EFD1-4193-B1A3-35478B78B283}"/>
    <pc:docChg chg="delSld modSld">
      <pc:chgData name="THOMAS PAUL THOMAS" userId="S::tpthomas@wisc.edu::c0b4ba88-0ec8-41cd-a309-96c81ed3e0cd" providerId="AD" clId="Web-{41D75BBA-EFD1-4193-B1A3-35478B78B283}" dt="2022-05-04T06:08:56.155" v="165" actId="14100"/>
      <pc:docMkLst>
        <pc:docMk/>
      </pc:docMkLst>
      <pc:sldChg chg="delSp modSp addCm">
        <pc:chgData name="THOMAS PAUL THOMAS" userId="S::tpthomas@wisc.edu::c0b4ba88-0ec8-41cd-a309-96c81ed3e0cd" providerId="AD" clId="Web-{41D75BBA-EFD1-4193-B1A3-35478B78B283}" dt="2022-05-04T06:07:50.358" v="162"/>
        <pc:sldMkLst>
          <pc:docMk/>
          <pc:sldMk cId="884866592" sldId="276"/>
        </pc:sldMkLst>
        <pc:spChg chg="del">
          <ac:chgData name="THOMAS PAUL THOMAS" userId="S::tpthomas@wisc.edu::c0b4ba88-0ec8-41cd-a309-96c81ed3e0cd" providerId="AD" clId="Web-{41D75BBA-EFD1-4193-B1A3-35478B78B283}" dt="2022-05-04T06:07:50.358" v="162"/>
          <ac:spMkLst>
            <pc:docMk/>
            <pc:sldMk cId="884866592" sldId="276"/>
            <ac:spMk id="55" creationId="{0C2490A0-987C-BE19-C0C0-755CB1173D95}"/>
          </ac:spMkLst>
        </pc:spChg>
        <pc:graphicFrameChg chg="modGraphic">
          <ac:chgData name="THOMAS PAUL THOMAS" userId="S::tpthomas@wisc.edu::c0b4ba88-0ec8-41cd-a309-96c81ed3e0cd" providerId="AD" clId="Web-{41D75BBA-EFD1-4193-B1A3-35478B78B283}" dt="2022-05-04T06:07:49.139" v="161" actId="20577"/>
          <ac:graphicFrameMkLst>
            <pc:docMk/>
            <pc:sldMk cId="884866592" sldId="276"/>
            <ac:graphicFrameMk id="8" creationId="{3C67A0B8-2A54-5A8C-F14B-6036D1865A30}"/>
          </ac:graphicFrameMkLst>
        </pc:graphicFrameChg>
      </pc:sldChg>
      <pc:sldChg chg="addSp delSp modSp">
        <pc:chgData name="THOMAS PAUL THOMAS" userId="S::tpthomas@wisc.edu::c0b4ba88-0ec8-41cd-a309-96c81ed3e0cd" providerId="AD" clId="Web-{41D75BBA-EFD1-4193-B1A3-35478B78B283}" dt="2022-05-04T05:58:49.138" v="123" actId="20577"/>
        <pc:sldMkLst>
          <pc:docMk/>
          <pc:sldMk cId="2025183004" sldId="295"/>
        </pc:sldMkLst>
        <pc:spChg chg="add mod">
          <ac:chgData name="THOMAS PAUL THOMAS" userId="S::tpthomas@wisc.edu::c0b4ba88-0ec8-41cd-a309-96c81ed3e0cd" providerId="AD" clId="Web-{41D75BBA-EFD1-4193-B1A3-35478B78B283}" dt="2022-05-04T05:58:49.138" v="123" actId="20577"/>
          <ac:spMkLst>
            <pc:docMk/>
            <pc:sldMk cId="2025183004" sldId="295"/>
            <ac:spMk id="4" creationId="{D1339EC7-D19D-4DFE-601E-53626220C98B}"/>
          </ac:spMkLst>
        </pc:spChg>
        <pc:spChg chg="del mod">
          <ac:chgData name="THOMAS PAUL THOMAS" userId="S::tpthomas@wisc.edu::c0b4ba88-0ec8-41cd-a309-96c81ed3e0cd" providerId="AD" clId="Web-{41D75BBA-EFD1-4193-B1A3-35478B78B283}" dt="2022-05-04T05:58:25.341" v="117"/>
          <ac:spMkLst>
            <pc:docMk/>
            <pc:sldMk cId="2025183004" sldId="295"/>
            <ac:spMk id="5" creationId="{9ED1E5C0-8645-D1B0-EB9F-397462F5B40E}"/>
          </ac:spMkLst>
        </pc:spChg>
      </pc:sldChg>
      <pc:sldChg chg="modSp">
        <pc:chgData name="THOMAS PAUL THOMAS" userId="S::tpthomas@wisc.edu::c0b4ba88-0ec8-41cd-a309-96c81ed3e0cd" providerId="AD" clId="Web-{41D75BBA-EFD1-4193-B1A3-35478B78B283}" dt="2022-05-04T06:08:56.155" v="165" actId="14100"/>
        <pc:sldMkLst>
          <pc:docMk/>
          <pc:sldMk cId="589583045" sldId="297"/>
        </pc:sldMkLst>
        <pc:picChg chg="mod modCrop">
          <ac:chgData name="THOMAS PAUL THOMAS" userId="S::tpthomas@wisc.edu::c0b4ba88-0ec8-41cd-a309-96c81ed3e0cd" providerId="AD" clId="Web-{41D75BBA-EFD1-4193-B1A3-35478B78B283}" dt="2022-05-04T06:08:56.155" v="165" actId="14100"/>
          <ac:picMkLst>
            <pc:docMk/>
            <pc:sldMk cId="589583045" sldId="297"/>
            <ac:picMk id="3" creationId="{CD0FD0D1-1B25-66F8-3266-7428B6AF1FD9}"/>
          </ac:picMkLst>
        </pc:picChg>
      </pc:sldChg>
      <pc:sldChg chg="modSp">
        <pc:chgData name="THOMAS PAUL THOMAS" userId="S::tpthomas@wisc.edu::c0b4ba88-0ec8-41cd-a309-96c81ed3e0cd" providerId="AD" clId="Web-{41D75BBA-EFD1-4193-B1A3-35478B78B283}" dt="2022-05-04T05:46:11.870" v="11" actId="20577"/>
        <pc:sldMkLst>
          <pc:docMk/>
          <pc:sldMk cId="3172539047" sldId="301"/>
        </pc:sldMkLst>
        <pc:spChg chg="mod">
          <ac:chgData name="THOMAS PAUL THOMAS" userId="S::tpthomas@wisc.edu::c0b4ba88-0ec8-41cd-a309-96c81ed3e0cd" providerId="AD" clId="Web-{41D75BBA-EFD1-4193-B1A3-35478B78B283}" dt="2022-05-04T05:45:34.573" v="7" actId="20577"/>
          <ac:spMkLst>
            <pc:docMk/>
            <pc:sldMk cId="3172539047" sldId="301"/>
            <ac:spMk id="2" creationId="{3EB64997-61B5-CC7E-8CB1-7909F0DD2AFF}"/>
          </ac:spMkLst>
        </pc:spChg>
        <pc:spChg chg="mod">
          <ac:chgData name="THOMAS PAUL THOMAS" userId="S::tpthomas@wisc.edu::c0b4ba88-0ec8-41cd-a309-96c81ed3e0cd" providerId="AD" clId="Web-{41D75BBA-EFD1-4193-B1A3-35478B78B283}" dt="2022-05-04T05:46:11.870" v="11" actId="20577"/>
          <ac:spMkLst>
            <pc:docMk/>
            <pc:sldMk cId="3172539047" sldId="301"/>
            <ac:spMk id="5" creationId="{09A39087-37E7-5A13-1F4F-5E4CBAE21751}"/>
          </ac:spMkLst>
        </pc:spChg>
      </pc:sldChg>
      <pc:sldChg chg="delSp modSp delAnim">
        <pc:chgData name="THOMAS PAUL THOMAS" userId="S::tpthomas@wisc.edu::c0b4ba88-0ec8-41cd-a309-96c81ed3e0cd" providerId="AD" clId="Web-{41D75BBA-EFD1-4193-B1A3-35478B78B283}" dt="2022-05-04T06:02:19.107" v="148" actId="20577"/>
        <pc:sldMkLst>
          <pc:docMk/>
          <pc:sldMk cId="1985152760" sldId="302"/>
        </pc:sldMkLst>
        <pc:spChg chg="mod">
          <ac:chgData name="THOMAS PAUL THOMAS" userId="S::tpthomas@wisc.edu::c0b4ba88-0ec8-41cd-a309-96c81ed3e0cd" providerId="AD" clId="Web-{41D75BBA-EFD1-4193-B1A3-35478B78B283}" dt="2022-05-04T05:48:43.042" v="16" actId="20577"/>
          <ac:spMkLst>
            <pc:docMk/>
            <pc:sldMk cId="1985152760" sldId="302"/>
            <ac:spMk id="2" creationId="{2CDD800D-CE5C-B46F-4C71-B591FD176C8F}"/>
          </ac:spMkLst>
        </pc:spChg>
        <pc:spChg chg="del mod">
          <ac:chgData name="THOMAS PAUL THOMAS" userId="S::tpthomas@wisc.edu::c0b4ba88-0ec8-41cd-a309-96c81ed3e0cd" providerId="AD" clId="Web-{41D75BBA-EFD1-4193-B1A3-35478B78B283}" dt="2022-05-04T05:48:34.324" v="13"/>
          <ac:spMkLst>
            <pc:docMk/>
            <pc:sldMk cId="1985152760" sldId="302"/>
            <ac:spMk id="6" creationId="{81C02B53-82DC-2A59-B1EF-B6C3154514AF}"/>
          </ac:spMkLst>
        </pc:spChg>
        <pc:spChg chg="mod">
          <ac:chgData name="THOMAS PAUL THOMAS" userId="S::tpthomas@wisc.edu::c0b4ba88-0ec8-41cd-a309-96c81ed3e0cd" providerId="AD" clId="Web-{41D75BBA-EFD1-4193-B1A3-35478B78B283}" dt="2022-05-04T06:02:19.107" v="148" actId="20577"/>
          <ac:spMkLst>
            <pc:docMk/>
            <pc:sldMk cId="1985152760" sldId="302"/>
            <ac:spMk id="18" creationId="{C25B47ED-0052-0297-C447-A2D73915A570}"/>
          </ac:spMkLst>
        </pc:spChg>
      </pc:sldChg>
      <pc:sldChg chg="delSp modSp delAnim">
        <pc:chgData name="THOMAS PAUL THOMAS" userId="S::tpthomas@wisc.edu::c0b4ba88-0ec8-41cd-a309-96c81ed3e0cd" providerId="AD" clId="Web-{41D75BBA-EFD1-4193-B1A3-35478B78B283}" dt="2022-05-04T05:57:36.575" v="95" actId="20577"/>
        <pc:sldMkLst>
          <pc:docMk/>
          <pc:sldMk cId="2198913447" sldId="306"/>
        </pc:sldMkLst>
        <pc:spChg chg="mod">
          <ac:chgData name="THOMAS PAUL THOMAS" userId="S::tpthomas@wisc.edu::c0b4ba88-0ec8-41cd-a309-96c81ed3e0cd" providerId="AD" clId="Web-{41D75BBA-EFD1-4193-B1A3-35478B78B283}" dt="2022-05-04T05:57:36.575" v="95" actId="20577"/>
          <ac:spMkLst>
            <pc:docMk/>
            <pc:sldMk cId="2198913447" sldId="306"/>
            <ac:spMk id="6" creationId="{B2B2862A-330A-AF6B-C719-A1B6779D88BB}"/>
          </ac:spMkLst>
        </pc:spChg>
        <pc:spChg chg="del mod">
          <ac:chgData name="THOMAS PAUL THOMAS" userId="S::tpthomas@wisc.edu::c0b4ba88-0ec8-41cd-a309-96c81ed3e0cd" providerId="AD" clId="Web-{41D75BBA-EFD1-4193-B1A3-35478B78B283}" dt="2022-05-04T05:52:19.887" v="73"/>
          <ac:spMkLst>
            <pc:docMk/>
            <pc:sldMk cId="2198913447" sldId="306"/>
            <ac:spMk id="9" creationId="{FA65456D-0C63-4A63-4D2F-008C12E12494}"/>
          </ac:spMkLst>
        </pc:spChg>
      </pc:sldChg>
      <pc:sldChg chg="modSp">
        <pc:chgData name="THOMAS PAUL THOMAS" userId="S::tpthomas@wisc.edu::c0b4ba88-0ec8-41cd-a309-96c81ed3e0cd" providerId="AD" clId="Web-{41D75BBA-EFD1-4193-B1A3-35478B78B283}" dt="2022-05-04T05:56:57.153" v="89" actId="1076"/>
        <pc:sldMkLst>
          <pc:docMk/>
          <pc:sldMk cId="2901689689" sldId="311"/>
        </pc:sldMkLst>
        <pc:spChg chg="mod">
          <ac:chgData name="THOMAS PAUL THOMAS" userId="S::tpthomas@wisc.edu::c0b4ba88-0ec8-41cd-a309-96c81ed3e0cd" providerId="AD" clId="Web-{41D75BBA-EFD1-4193-B1A3-35478B78B283}" dt="2022-05-04T05:56:57.153" v="89" actId="1076"/>
          <ac:spMkLst>
            <pc:docMk/>
            <pc:sldMk cId="2901689689" sldId="311"/>
            <ac:spMk id="4" creationId="{C7B2939C-D7A7-2E2F-DC08-03CB0072541A}"/>
          </ac:spMkLst>
        </pc:spChg>
        <pc:graphicFrameChg chg="mod modGraphic">
          <ac:chgData name="THOMAS PAUL THOMAS" userId="S::tpthomas@wisc.edu::c0b4ba88-0ec8-41cd-a309-96c81ed3e0cd" providerId="AD" clId="Web-{41D75BBA-EFD1-4193-B1A3-35478B78B283}" dt="2022-05-04T05:56:36.981" v="86"/>
          <ac:graphicFrameMkLst>
            <pc:docMk/>
            <pc:sldMk cId="2901689689" sldId="311"/>
            <ac:graphicFrameMk id="3" creationId="{C4204E87-EA8A-FBF9-F90E-FA1D8FAA28FA}"/>
          </ac:graphicFrameMkLst>
        </pc:graphicFrameChg>
      </pc:sldChg>
      <pc:sldChg chg="modSp">
        <pc:chgData name="THOMAS PAUL THOMAS" userId="S::tpthomas@wisc.edu::c0b4ba88-0ec8-41cd-a309-96c81ed3e0cd" providerId="AD" clId="Web-{41D75BBA-EFD1-4193-B1A3-35478B78B283}" dt="2022-05-04T05:52:39.699" v="75" actId="20577"/>
        <pc:sldMkLst>
          <pc:docMk/>
          <pc:sldMk cId="3743494999" sldId="312"/>
        </pc:sldMkLst>
        <pc:spChg chg="mod">
          <ac:chgData name="THOMAS PAUL THOMAS" userId="S::tpthomas@wisc.edu::c0b4ba88-0ec8-41cd-a309-96c81ed3e0cd" providerId="AD" clId="Web-{41D75BBA-EFD1-4193-B1A3-35478B78B283}" dt="2022-05-04T05:52:39.699" v="75" actId="20577"/>
          <ac:spMkLst>
            <pc:docMk/>
            <pc:sldMk cId="3743494999" sldId="312"/>
            <ac:spMk id="13" creationId="{49588E74-8DE9-C087-5764-657C8C8180FF}"/>
          </ac:spMkLst>
        </pc:spChg>
        <pc:spChg chg="mod">
          <ac:chgData name="THOMAS PAUL THOMAS" userId="S::tpthomas@wisc.edu::c0b4ba88-0ec8-41cd-a309-96c81ed3e0cd" providerId="AD" clId="Web-{41D75BBA-EFD1-4193-B1A3-35478B78B283}" dt="2022-05-04T05:50:09.293" v="68" actId="20577"/>
          <ac:spMkLst>
            <pc:docMk/>
            <pc:sldMk cId="3743494999" sldId="312"/>
            <ac:spMk id="15" creationId="{989E23EE-812E-4FDC-FFEF-72ACE950D471}"/>
          </ac:spMkLst>
        </pc:spChg>
        <pc:spChg chg="mod">
          <ac:chgData name="THOMAS PAUL THOMAS" userId="S::tpthomas@wisc.edu::c0b4ba88-0ec8-41cd-a309-96c81ed3e0cd" providerId="AD" clId="Web-{41D75BBA-EFD1-4193-B1A3-35478B78B283}" dt="2022-05-04T05:49:56.480" v="66" actId="1076"/>
          <ac:spMkLst>
            <pc:docMk/>
            <pc:sldMk cId="3743494999" sldId="312"/>
            <ac:spMk id="16" creationId="{D55B1C1E-B3A8-1B5C-4EEB-4836FD2FCB74}"/>
          </ac:spMkLst>
        </pc:spChg>
      </pc:sldChg>
      <pc:sldChg chg="del">
        <pc:chgData name="THOMAS PAUL THOMAS" userId="S::tpthomas@wisc.edu::c0b4ba88-0ec8-41cd-a309-96c81ed3e0cd" providerId="AD" clId="Web-{41D75BBA-EFD1-4193-B1A3-35478B78B283}" dt="2022-05-04T05:45:43.745" v="8"/>
        <pc:sldMkLst>
          <pc:docMk/>
          <pc:sldMk cId="4138851001" sldId="313"/>
        </pc:sldMkLst>
      </pc:sldChg>
    </pc:docChg>
  </pc:docChgLst>
  <pc:docChgLst>
    <pc:chgData name="pangjiayao990" userId="S::pangjiayao990_gmail.com#ext#@uwprod.onmicrosoft.com::a5ada5d3-e22c-4308-bd12-a1ac8d3a4cdf" providerId="AD" clId="Web-{05598A8D-9EAC-461E-85F8-4D8EFD5A43F3}"/>
    <pc:docChg chg="addSld delSld addMainMaster">
      <pc:chgData name="pangjiayao990" userId="S::pangjiayao990_gmail.com#ext#@uwprod.onmicrosoft.com::a5ada5d3-e22c-4308-bd12-a1ac8d3a4cdf" providerId="AD" clId="Web-{05598A8D-9EAC-461E-85F8-4D8EFD5A43F3}" dt="2022-04-30T15:12:11.391" v="3"/>
      <pc:docMkLst>
        <pc:docMk/>
      </pc:docMkLst>
      <pc:sldChg chg="del">
        <pc:chgData name="pangjiayao990" userId="S::pangjiayao990_gmail.com#ext#@uwprod.onmicrosoft.com::a5ada5d3-e22c-4308-bd12-a1ac8d3a4cdf" providerId="AD" clId="Web-{05598A8D-9EAC-461E-85F8-4D8EFD5A43F3}" dt="2022-04-30T15:12:11.391" v="3"/>
        <pc:sldMkLst>
          <pc:docMk/>
          <pc:sldMk cId="109857222" sldId="256"/>
        </pc:sldMkLst>
      </pc:sldChg>
      <pc:sldChg chg="add">
        <pc:chgData name="pangjiayao990" userId="S::pangjiayao990_gmail.com#ext#@uwprod.onmicrosoft.com::a5ada5d3-e22c-4308-bd12-a1ac8d3a4cdf" providerId="AD" clId="Web-{05598A8D-9EAC-461E-85F8-4D8EFD5A43F3}" dt="2022-04-30T15:12:04.187" v="0"/>
        <pc:sldMkLst>
          <pc:docMk/>
          <pc:sldMk cId="2893052397" sldId="257"/>
        </pc:sldMkLst>
      </pc:sldChg>
      <pc:sldChg chg="add">
        <pc:chgData name="pangjiayao990" userId="S::pangjiayao990_gmail.com#ext#@uwprod.onmicrosoft.com::a5ada5d3-e22c-4308-bd12-a1ac8d3a4cdf" providerId="AD" clId="Web-{05598A8D-9EAC-461E-85F8-4D8EFD5A43F3}" dt="2022-04-30T15:12:04.578" v="1"/>
        <pc:sldMkLst>
          <pc:docMk/>
          <pc:sldMk cId="1789253758" sldId="258"/>
        </pc:sldMkLst>
      </pc:sldChg>
      <pc:sldChg chg="add">
        <pc:chgData name="pangjiayao990" userId="S::pangjiayao990_gmail.com#ext#@uwprod.onmicrosoft.com::a5ada5d3-e22c-4308-bd12-a1ac8d3a4cdf" providerId="AD" clId="Web-{05598A8D-9EAC-461E-85F8-4D8EFD5A43F3}" dt="2022-04-30T15:12:04.859" v="2"/>
        <pc:sldMkLst>
          <pc:docMk/>
          <pc:sldMk cId="1486217434" sldId="259"/>
        </pc:sldMkLst>
      </pc:sldChg>
      <pc:sldMasterChg chg="add addSldLayout">
        <pc:chgData name="pangjiayao990" userId="S::pangjiayao990_gmail.com#ext#@uwprod.onmicrosoft.com::a5ada5d3-e22c-4308-bd12-a1ac8d3a4cdf" providerId="AD" clId="Web-{05598A8D-9EAC-461E-85F8-4D8EFD5A43F3}" dt="2022-04-30T15:12:04.187" v="0"/>
        <pc:sldMasterMkLst>
          <pc:docMk/>
          <pc:sldMasterMk cId="3370285368" sldId="2147483672"/>
        </pc:sldMasterMkLst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742148678" sldId="2147483673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2920932376" sldId="2147483674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415537490" sldId="2147483675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71272645" sldId="2147483676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1088542445" sldId="2147483677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2899808703" sldId="2147483678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2587472589" sldId="2147483679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464342028" sldId="2147483680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1190959459" sldId="2147483681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427497334" sldId="2147483682"/>
          </pc:sldLayoutMkLst>
        </pc:sldLayoutChg>
        <pc:sldLayoutChg chg="add">
          <pc:chgData name="pangjiayao990" userId="S::pangjiayao990_gmail.com#ext#@uwprod.onmicrosoft.com::a5ada5d3-e22c-4308-bd12-a1ac8d3a4cdf" providerId="AD" clId="Web-{05598A8D-9EAC-461E-85F8-4D8EFD5A43F3}" dt="2022-04-30T15:12:04.187" v="0"/>
          <pc:sldLayoutMkLst>
            <pc:docMk/>
            <pc:sldMasterMk cId="3370285368" sldId="2147483672"/>
            <pc:sldLayoutMk cId="3704969087" sldId="2147483683"/>
          </pc:sldLayoutMkLst>
        </pc:sldLayoutChg>
      </pc:sldMasterChg>
    </pc:docChg>
  </pc:docChgLst>
  <pc:docChgLst>
    <pc:chgData name="SIRIN KURIAN ABRAHAM" userId="S::skabraham@wisc.edu::09579e3d-db67-4f46-929f-0ceac2a90008" providerId="AD" clId="Web-{1EDAA247-36AA-452B-89BB-BC907E98C573}"/>
    <pc:docChg chg="addSld modSld">
      <pc:chgData name="SIRIN KURIAN ABRAHAM" userId="S::skabraham@wisc.edu::09579e3d-db67-4f46-929f-0ceac2a90008" providerId="AD" clId="Web-{1EDAA247-36AA-452B-89BB-BC907E98C573}" dt="2022-05-05T05:36:51.149" v="194" actId="1076"/>
      <pc:docMkLst>
        <pc:docMk/>
      </pc:docMkLst>
      <pc:sldChg chg="addSp modSp">
        <pc:chgData name="SIRIN KURIAN ABRAHAM" userId="S::skabraham@wisc.edu::09579e3d-db67-4f46-929f-0ceac2a90008" providerId="AD" clId="Web-{1EDAA247-36AA-452B-89BB-BC907E98C573}" dt="2022-05-05T05:29:09.798" v="157" actId="1076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1EDAA247-36AA-452B-89BB-BC907E98C573}" dt="2022-05-05T05:29:09.735" v="154" actId="1076"/>
          <ac:spMkLst>
            <pc:docMk/>
            <pc:sldMk cId="1789253758" sldId="258"/>
            <ac:spMk id="7" creationId="{DCF03D95-E472-2068-0841-F3C3CD0D3FFE}"/>
          </ac:spMkLst>
        </pc:spChg>
        <pc:spChg chg="mod">
          <ac:chgData name="SIRIN KURIAN ABRAHAM" userId="S::skabraham@wisc.edu::09579e3d-db67-4f46-929f-0ceac2a90008" providerId="AD" clId="Web-{1EDAA247-36AA-452B-89BB-BC907E98C573}" dt="2022-05-05T05:29:09.704" v="152" actId="1076"/>
          <ac:spMkLst>
            <pc:docMk/>
            <pc:sldMk cId="1789253758" sldId="258"/>
            <ac:spMk id="8" creationId="{AEB2FF04-7E7A-7775-3754-9CE2B7045102}"/>
          </ac:spMkLst>
        </pc:spChg>
        <pc:spChg chg="mod">
          <ac:chgData name="SIRIN KURIAN ABRAHAM" userId="S::skabraham@wisc.edu::09579e3d-db67-4f46-929f-0ceac2a90008" providerId="AD" clId="Web-{1EDAA247-36AA-452B-89BB-BC907E98C573}" dt="2022-05-05T05:29:09.751" v="156" actId="1076"/>
          <ac:spMkLst>
            <pc:docMk/>
            <pc:sldMk cId="1789253758" sldId="258"/>
            <ac:spMk id="9" creationId="{70015B80-EE9F-90BD-449B-71720BD72171}"/>
          </ac:spMkLst>
        </pc:spChg>
        <pc:grpChg chg="add mod">
          <ac:chgData name="SIRIN KURIAN ABRAHAM" userId="S::skabraham@wisc.edu::09579e3d-db67-4f46-929f-0ceac2a90008" providerId="AD" clId="Web-{1EDAA247-36AA-452B-89BB-BC907E98C573}" dt="2022-05-05T05:29:09.798" v="157" actId="1076"/>
          <ac:grpSpMkLst>
            <pc:docMk/>
            <pc:sldMk cId="1789253758" sldId="258"/>
            <ac:grpSpMk id="12" creationId="{3D5F87D2-DA2C-CD12-5117-06D049213087}"/>
          </ac:grpSpMkLst>
        </pc:grpChg>
        <pc:picChg chg="mod">
          <ac:chgData name="SIRIN KURIAN ABRAHAM" userId="S::skabraham@wisc.edu::09579e3d-db67-4f46-929f-0ceac2a90008" providerId="AD" clId="Web-{1EDAA247-36AA-452B-89BB-BC907E98C573}" dt="2022-05-05T05:29:09.720" v="153" actId="1076"/>
          <ac:picMkLst>
            <pc:docMk/>
            <pc:sldMk cId="1789253758" sldId="258"/>
            <ac:picMk id="3" creationId="{28C89E75-C932-3B6A-FBFC-8EE0E4F36C72}"/>
          </ac:picMkLst>
        </pc:picChg>
        <pc:picChg chg="mod">
          <ac:chgData name="SIRIN KURIAN ABRAHAM" userId="S::skabraham@wisc.edu::09579e3d-db67-4f46-929f-0ceac2a90008" providerId="AD" clId="Web-{1EDAA247-36AA-452B-89BB-BC907E98C573}" dt="2022-05-05T05:29:09.704" v="151" actId="1076"/>
          <ac:picMkLst>
            <pc:docMk/>
            <pc:sldMk cId="1789253758" sldId="258"/>
            <ac:picMk id="5" creationId="{14DDE86C-B73A-183E-1B88-97B77493FBEA}"/>
          </ac:picMkLst>
        </pc:picChg>
        <pc:picChg chg="mod">
          <ac:chgData name="SIRIN KURIAN ABRAHAM" userId="S::skabraham@wisc.edu::09579e3d-db67-4f46-929f-0ceac2a90008" providerId="AD" clId="Web-{1EDAA247-36AA-452B-89BB-BC907E98C573}" dt="2022-05-05T05:29:09.751" v="155" actId="1076"/>
          <ac:picMkLst>
            <pc:docMk/>
            <pc:sldMk cId="1789253758" sldId="258"/>
            <ac:picMk id="6" creationId="{CF24AB13-0A35-8900-2A06-0547EB6AA8D0}"/>
          </ac:picMkLst>
        </pc:picChg>
        <pc:picChg chg="mod">
          <ac:chgData name="SIRIN KURIAN ABRAHAM" userId="S::skabraham@wisc.edu::09579e3d-db67-4f46-929f-0ceac2a90008" providerId="AD" clId="Web-{1EDAA247-36AA-452B-89BB-BC907E98C573}" dt="2022-05-05T05:22:35.488" v="141" actId="14100"/>
          <ac:picMkLst>
            <pc:docMk/>
            <pc:sldMk cId="1789253758" sldId="258"/>
            <ac:picMk id="10" creationId="{F3B35B8D-FBD8-834F-8CBB-F70CBCF43BA8}"/>
          </ac:picMkLst>
        </pc:picChg>
      </pc:sldChg>
      <pc:sldChg chg="modSp">
        <pc:chgData name="SIRIN KURIAN ABRAHAM" userId="S::skabraham@wisc.edu::09579e3d-db67-4f46-929f-0ceac2a90008" providerId="AD" clId="Web-{1EDAA247-36AA-452B-89BB-BC907E98C573}" dt="2022-05-05T05:29:42.188" v="164" actId="1076"/>
        <pc:sldMkLst>
          <pc:docMk/>
          <pc:sldMk cId="1574610905" sldId="266"/>
        </pc:sldMkLst>
        <pc:spChg chg="mod">
          <ac:chgData name="SIRIN KURIAN ABRAHAM" userId="S::skabraham@wisc.edu::09579e3d-db67-4f46-929f-0ceac2a90008" providerId="AD" clId="Web-{1EDAA247-36AA-452B-89BB-BC907E98C573}" dt="2022-05-05T05:29:42.188" v="164" actId="1076"/>
          <ac:spMkLst>
            <pc:docMk/>
            <pc:sldMk cId="1574610905" sldId="266"/>
            <ac:spMk id="3" creationId="{1632AA74-1D66-74F8-0DFC-BAE081D578DE}"/>
          </ac:spMkLst>
        </pc:spChg>
      </pc:sldChg>
      <pc:sldChg chg="modSp">
        <pc:chgData name="SIRIN KURIAN ABRAHAM" userId="S::skabraham@wisc.edu::09579e3d-db67-4f46-929f-0ceac2a90008" providerId="AD" clId="Web-{1EDAA247-36AA-452B-89BB-BC907E98C573}" dt="2022-05-05T05:28:19.423" v="143" actId="1076"/>
        <pc:sldMkLst>
          <pc:docMk/>
          <pc:sldMk cId="3120467080" sldId="281"/>
        </pc:sldMkLst>
        <pc:graphicFrameChg chg="mod modGraphic">
          <ac:chgData name="SIRIN KURIAN ABRAHAM" userId="S::skabraham@wisc.edu::09579e3d-db67-4f46-929f-0ceac2a90008" providerId="AD" clId="Web-{1EDAA247-36AA-452B-89BB-BC907E98C573}" dt="2022-05-05T05:28:19.423" v="143" actId="1076"/>
          <ac:graphicFrameMkLst>
            <pc:docMk/>
            <pc:sldMk cId="3120467080" sldId="281"/>
            <ac:graphicFrameMk id="3" creationId="{9F71D7D0-500A-2E72-944E-86284CB50365}"/>
          </ac:graphicFrameMkLst>
        </pc:graphicFrameChg>
      </pc:sldChg>
      <pc:sldChg chg="modSp">
        <pc:chgData name="SIRIN KURIAN ABRAHAM" userId="S::skabraham@wisc.edu::09579e3d-db67-4f46-929f-0ceac2a90008" providerId="AD" clId="Web-{1EDAA247-36AA-452B-89BB-BC907E98C573}" dt="2022-05-05T05:35:58.369" v="175" actId="20577"/>
        <pc:sldMkLst>
          <pc:docMk/>
          <pc:sldMk cId="4214200519" sldId="289"/>
        </pc:sldMkLst>
        <pc:spChg chg="mod">
          <ac:chgData name="SIRIN KURIAN ABRAHAM" userId="S::skabraham@wisc.edu::09579e3d-db67-4f46-929f-0ceac2a90008" providerId="AD" clId="Web-{1EDAA247-36AA-452B-89BB-BC907E98C573}" dt="2022-05-05T05:35:58.369" v="175" actId="20577"/>
          <ac:spMkLst>
            <pc:docMk/>
            <pc:sldMk cId="4214200519" sldId="289"/>
            <ac:spMk id="6" creationId="{BA56129A-EBBB-C6B4-E43C-44009B0A45AC}"/>
          </ac:spMkLst>
        </pc:spChg>
      </pc:sldChg>
      <pc:sldChg chg="addSp delSp modSp">
        <pc:chgData name="SIRIN KURIAN ABRAHAM" userId="S::skabraham@wisc.edu::09579e3d-db67-4f46-929f-0ceac2a90008" providerId="AD" clId="Web-{1EDAA247-36AA-452B-89BB-BC907E98C573}" dt="2022-05-05T05:30:51.968" v="173" actId="1076"/>
        <pc:sldMkLst>
          <pc:docMk/>
          <pc:sldMk cId="173536109" sldId="290"/>
        </pc:sldMkLst>
        <pc:spChg chg="add mod">
          <ac:chgData name="SIRIN KURIAN ABRAHAM" userId="S::skabraham@wisc.edu::09579e3d-db67-4f46-929f-0ceac2a90008" providerId="AD" clId="Web-{1EDAA247-36AA-452B-89BB-BC907E98C573}" dt="2022-05-05T05:30:51.968" v="173" actId="1076"/>
          <ac:spMkLst>
            <pc:docMk/>
            <pc:sldMk cId="173536109" sldId="290"/>
            <ac:spMk id="3" creationId="{0649E336-44FF-F8F2-AE07-BED96836599C}"/>
          </ac:spMkLst>
        </pc:spChg>
        <pc:spChg chg="add mod">
          <ac:chgData name="SIRIN KURIAN ABRAHAM" userId="S::skabraham@wisc.edu::09579e3d-db67-4f46-929f-0ceac2a90008" providerId="AD" clId="Web-{1EDAA247-36AA-452B-89BB-BC907E98C573}" dt="2022-05-05T05:19:42.194" v="129" actId="1076"/>
          <ac:spMkLst>
            <pc:docMk/>
            <pc:sldMk cId="173536109" sldId="290"/>
            <ac:spMk id="7" creationId="{798FFF4B-C3BC-0C4C-7D7B-A3794C53DB4F}"/>
          </ac:spMkLst>
        </pc:spChg>
        <pc:picChg chg="add mod">
          <ac:chgData name="SIRIN KURIAN ABRAHAM" userId="S::skabraham@wisc.edu::09579e3d-db67-4f46-929f-0ceac2a90008" providerId="AD" clId="Web-{1EDAA247-36AA-452B-89BB-BC907E98C573}" dt="2022-05-05T05:08:49.392" v="3" actId="14100"/>
          <ac:picMkLst>
            <pc:docMk/>
            <pc:sldMk cId="173536109" sldId="290"/>
            <ac:picMk id="2" creationId="{30069282-1565-6AC3-0F56-214A00F148D3}"/>
          </ac:picMkLst>
        </pc:picChg>
        <pc:picChg chg="add del mod">
          <ac:chgData name="SIRIN KURIAN ABRAHAM" userId="S::skabraham@wisc.edu::09579e3d-db67-4f46-929f-0ceac2a90008" providerId="AD" clId="Web-{1EDAA247-36AA-452B-89BB-BC907E98C573}" dt="2022-05-05T05:17:11.681" v="100"/>
          <ac:picMkLst>
            <pc:docMk/>
            <pc:sldMk cId="173536109" sldId="290"/>
            <ac:picMk id="8" creationId="{B9049682-610E-0F5F-866D-859CF5671D9F}"/>
          </ac:picMkLst>
        </pc:picChg>
        <pc:picChg chg="add mod">
          <ac:chgData name="SIRIN KURIAN ABRAHAM" userId="S::skabraham@wisc.edu::09579e3d-db67-4f46-929f-0ceac2a90008" providerId="AD" clId="Web-{1EDAA247-36AA-452B-89BB-BC907E98C573}" dt="2022-05-05T05:19:51.631" v="130" actId="1076"/>
          <ac:picMkLst>
            <pc:docMk/>
            <pc:sldMk cId="173536109" sldId="290"/>
            <ac:picMk id="9" creationId="{72DECECC-E387-229F-267A-63B0E0ADCF3D}"/>
          </ac:picMkLst>
        </pc:picChg>
        <pc:picChg chg="add mod modCrop">
          <ac:chgData name="SIRIN KURIAN ABRAHAM" userId="S::skabraham@wisc.edu::09579e3d-db67-4f46-929f-0ceac2a90008" providerId="AD" clId="Web-{1EDAA247-36AA-452B-89BB-BC907E98C573}" dt="2022-05-05T05:19:27.585" v="127" actId="1076"/>
          <ac:picMkLst>
            <pc:docMk/>
            <pc:sldMk cId="173536109" sldId="290"/>
            <ac:picMk id="10" creationId="{6DD379B1-A6B7-2577-38F7-B9E1364A859C}"/>
          </ac:picMkLst>
        </pc:picChg>
      </pc:sldChg>
      <pc:sldChg chg="addSp delSp modSp new mod setBg addAnim">
        <pc:chgData name="SIRIN KURIAN ABRAHAM" userId="S::skabraham@wisc.edu::09579e3d-db67-4f46-929f-0ceac2a90008" providerId="AD" clId="Web-{1EDAA247-36AA-452B-89BB-BC907E98C573}" dt="2022-05-05T05:36:51.149" v="194" actId="1076"/>
        <pc:sldMkLst>
          <pc:docMk/>
          <pc:sldMk cId="1918058936" sldId="291"/>
        </pc:sldMkLst>
        <pc:spChg chg="mod">
          <ac:chgData name="SIRIN KURIAN ABRAHAM" userId="S::skabraham@wisc.edu::09579e3d-db67-4f46-929f-0ceac2a90008" providerId="AD" clId="Web-{1EDAA247-36AA-452B-89BB-BC907E98C573}" dt="2022-05-05T05:36:51.149" v="194" actId="1076"/>
          <ac:spMkLst>
            <pc:docMk/>
            <pc:sldMk cId="1918058936" sldId="291"/>
            <ac:spMk id="2" creationId="{F8946DFC-93F8-C3B0-E665-8204CAA1C668}"/>
          </ac:spMkLst>
        </pc:spChg>
        <pc:spChg chg="del mod">
          <ac:chgData name="SIRIN KURIAN ABRAHAM" userId="S::skabraham@wisc.edu::09579e3d-db67-4f46-929f-0ceac2a90008" providerId="AD" clId="Web-{1EDAA247-36AA-452B-89BB-BC907E98C573}" dt="2022-05-05T05:36:11.697" v="185"/>
          <ac:spMkLst>
            <pc:docMk/>
            <pc:sldMk cId="1918058936" sldId="291"/>
            <ac:spMk id="3" creationId="{24C5ACFB-C848-2CFF-2EB6-18689E88B438}"/>
          </ac:spMkLst>
        </pc:spChg>
        <pc:spChg chg="mod ord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4" creationId="{F99CA073-8486-3614-58AF-95A040FACB26}"/>
          </ac:spMkLst>
        </pc:spChg>
        <pc:spChg chg="add mod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7" creationId="{4EC9B47E-0ECB-9C49-3BBB-9C1C3CC42869}"/>
          </ac:spMkLst>
        </pc:spChg>
        <pc:spChg chg="add del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10" creationId="{25C8D2C1-DA83-420D-9635-D52CE066B5DA}"/>
          </ac:spMkLst>
        </pc:spChg>
        <pc:spChg chg="add del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12" creationId="{434F74C9-6A0B-409E-AD1C-45B58BE91BB8}"/>
          </ac:spMkLst>
        </pc:spChg>
        <pc:spChg chg="add del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16" creationId="{F452A527-3631-41ED-858D-3777A7D1496A}"/>
          </ac:spMkLst>
        </pc:spChg>
        <pc:spChg chg="add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23" creationId="{25C8D2C1-DA83-420D-9635-D52CE066B5DA}"/>
          </ac:spMkLst>
        </pc:spChg>
        <pc:spChg chg="add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25" creationId="{434F74C9-6A0B-409E-AD1C-45B58BE91BB8}"/>
          </ac:spMkLst>
        </pc:spChg>
        <pc:spChg chg="add">
          <ac:chgData name="SIRIN KURIAN ABRAHAM" userId="S::skabraham@wisc.edu::09579e3d-db67-4f46-929f-0ceac2a90008" providerId="AD" clId="Web-{1EDAA247-36AA-452B-89BB-BC907E98C573}" dt="2022-05-05T05:36:44.946" v="192"/>
          <ac:spMkLst>
            <pc:docMk/>
            <pc:sldMk cId="1918058936" sldId="291"/>
            <ac:spMk id="29" creationId="{F452A527-3631-41ED-858D-3777A7D1496A}"/>
          </ac:spMkLst>
        </pc:spChg>
        <pc:picChg chg="add mod">
          <ac:chgData name="SIRIN KURIAN ABRAHAM" userId="S::skabraham@wisc.edu::09579e3d-db67-4f46-929f-0ceac2a90008" providerId="AD" clId="Web-{1EDAA247-36AA-452B-89BB-BC907E98C573}" dt="2022-05-05T05:36:44.946" v="192"/>
          <ac:picMkLst>
            <pc:docMk/>
            <pc:sldMk cId="1918058936" sldId="291"/>
            <ac:picMk id="5" creationId="{0A7F697E-3906-2BF0-FC3A-CFA00C10707A}"/>
          </ac:picMkLst>
        </pc:picChg>
        <pc:picChg chg="add del">
          <ac:chgData name="SIRIN KURIAN ABRAHAM" userId="S::skabraham@wisc.edu::09579e3d-db67-4f46-929f-0ceac2a90008" providerId="AD" clId="Web-{1EDAA247-36AA-452B-89BB-BC907E98C573}" dt="2022-05-05T05:36:42.150" v="191"/>
          <ac:picMkLst>
            <pc:docMk/>
            <pc:sldMk cId="1918058936" sldId="291"/>
            <ac:picMk id="6" creationId="{F1F12F94-445D-A0ED-544F-D1E633F7C8DE}"/>
          </ac:picMkLst>
        </pc:picChg>
        <pc:cxnChg chg="add del">
          <ac:chgData name="SIRIN KURIAN ABRAHAM" userId="S::skabraham@wisc.edu::09579e3d-db67-4f46-929f-0ceac2a90008" providerId="AD" clId="Web-{1EDAA247-36AA-452B-89BB-BC907E98C573}" dt="2022-05-05T05:36:44.946" v="192"/>
          <ac:cxnSpMkLst>
            <pc:docMk/>
            <pc:sldMk cId="1918058936" sldId="291"/>
            <ac:cxnSpMk id="14" creationId="{F5486A9D-1265-4B57-91E6-68E666B978BC}"/>
          </ac:cxnSpMkLst>
        </pc:cxnChg>
        <pc:cxnChg chg="add del">
          <ac:chgData name="SIRIN KURIAN ABRAHAM" userId="S::skabraham@wisc.edu::09579e3d-db67-4f46-929f-0ceac2a90008" providerId="AD" clId="Web-{1EDAA247-36AA-452B-89BB-BC907E98C573}" dt="2022-05-05T05:36:44.946" v="192"/>
          <ac:cxnSpMkLst>
            <pc:docMk/>
            <pc:sldMk cId="1918058936" sldId="291"/>
            <ac:cxnSpMk id="18" creationId="{D28A9C89-B313-458F-9C85-515930A51A93}"/>
          </ac:cxnSpMkLst>
        </pc:cxnChg>
        <pc:cxnChg chg="add">
          <ac:chgData name="SIRIN KURIAN ABRAHAM" userId="S::skabraham@wisc.edu::09579e3d-db67-4f46-929f-0ceac2a90008" providerId="AD" clId="Web-{1EDAA247-36AA-452B-89BB-BC907E98C573}" dt="2022-05-05T05:36:44.946" v="192"/>
          <ac:cxnSpMkLst>
            <pc:docMk/>
            <pc:sldMk cId="1918058936" sldId="291"/>
            <ac:cxnSpMk id="27" creationId="{F5486A9D-1265-4B57-91E6-68E666B978BC}"/>
          </ac:cxnSpMkLst>
        </pc:cxnChg>
        <pc:cxnChg chg="add">
          <ac:chgData name="SIRIN KURIAN ABRAHAM" userId="S::skabraham@wisc.edu::09579e3d-db67-4f46-929f-0ceac2a90008" providerId="AD" clId="Web-{1EDAA247-36AA-452B-89BB-BC907E98C573}" dt="2022-05-05T05:36:44.946" v="192"/>
          <ac:cxnSpMkLst>
            <pc:docMk/>
            <pc:sldMk cId="1918058936" sldId="291"/>
            <ac:cxnSpMk id="31" creationId="{D28A9C89-B313-458F-9C85-515930A51A93}"/>
          </ac:cxnSpMkLst>
        </pc:cxnChg>
      </pc:sldChg>
    </pc:docChg>
  </pc:docChgLst>
  <pc:docChgLst>
    <pc:chgData name="SIRIN KURIAN ABRAHAM" userId="S::skabraham@wisc.edu::09579e3d-db67-4f46-929f-0ceac2a90008" providerId="AD" clId="Web-{AC84EA1E-367D-472F-BC7B-C69DB1202EA6}"/>
    <pc:docChg chg="addSld modSld">
      <pc:chgData name="SIRIN KURIAN ABRAHAM" userId="S::skabraham@wisc.edu::09579e3d-db67-4f46-929f-0ceac2a90008" providerId="AD" clId="Web-{AC84EA1E-367D-472F-BC7B-C69DB1202EA6}" dt="2022-05-04T15:32:49.119" v="102" actId="20577"/>
      <pc:docMkLst>
        <pc:docMk/>
      </pc:docMkLst>
      <pc:sldChg chg="addSp modSp">
        <pc:chgData name="SIRIN KURIAN ABRAHAM" userId="S::skabraham@wisc.edu::09579e3d-db67-4f46-929f-0ceac2a90008" providerId="AD" clId="Web-{AC84EA1E-367D-472F-BC7B-C69DB1202EA6}" dt="2022-05-04T15:28:31.417" v="21" actId="20577"/>
        <pc:sldMkLst>
          <pc:docMk/>
          <pc:sldMk cId="1789253758" sldId="258"/>
        </pc:sldMkLst>
        <pc:spChg chg="add mod">
          <ac:chgData name="SIRIN KURIAN ABRAHAM" userId="S::skabraham@wisc.edu::09579e3d-db67-4f46-929f-0ceac2a90008" providerId="AD" clId="Web-{AC84EA1E-367D-472F-BC7B-C69DB1202EA6}" dt="2022-05-04T15:28:31.417" v="21" actId="20577"/>
          <ac:spMkLst>
            <pc:docMk/>
            <pc:sldMk cId="1789253758" sldId="258"/>
            <ac:spMk id="7" creationId="{DCF03D95-E472-2068-0841-F3C3CD0D3FFE}"/>
          </ac:spMkLst>
        </pc:spChg>
        <pc:picChg chg="add mod modCrop">
          <ac:chgData name="SIRIN KURIAN ABRAHAM" userId="S::skabraham@wisc.edu::09579e3d-db67-4f46-929f-0ceac2a90008" providerId="AD" clId="Web-{AC84EA1E-367D-472F-BC7B-C69DB1202EA6}" dt="2022-05-04T15:28:23.010" v="15" actId="1076"/>
          <ac:picMkLst>
            <pc:docMk/>
            <pc:sldMk cId="1789253758" sldId="258"/>
            <ac:picMk id="3" creationId="{28C89E75-C932-3B6A-FBFC-8EE0E4F36C72}"/>
          </ac:picMkLst>
        </pc:picChg>
      </pc:sldChg>
      <pc:sldChg chg="addSp delSp modSp add replId">
        <pc:chgData name="SIRIN KURIAN ABRAHAM" userId="S::skabraham@wisc.edu::09579e3d-db67-4f46-929f-0ceac2a90008" providerId="AD" clId="Web-{AC84EA1E-367D-472F-BC7B-C69DB1202EA6}" dt="2022-05-04T15:32:49.119" v="102" actId="20577"/>
        <pc:sldMkLst>
          <pc:docMk/>
          <pc:sldMk cId="1156443006" sldId="260"/>
        </pc:sldMkLst>
        <pc:spChg chg="del">
          <ac:chgData name="SIRIN KURIAN ABRAHAM" userId="S::skabraham@wisc.edu::09579e3d-db67-4f46-929f-0ceac2a90008" providerId="AD" clId="Web-{AC84EA1E-367D-472F-BC7B-C69DB1202EA6}" dt="2022-05-04T15:28:48.213" v="27"/>
          <ac:spMkLst>
            <pc:docMk/>
            <pc:sldMk cId="1156443006" sldId="260"/>
            <ac:spMk id="2" creationId="{288624EE-0054-2CE9-C297-344C574FFE6E}"/>
          </ac:spMkLst>
        </pc:spChg>
        <pc:spChg chg="del">
          <ac:chgData name="SIRIN KURIAN ABRAHAM" userId="S::skabraham@wisc.edu::09579e3d-db67-4f46-929f-0ceac2a90008" providerId="AD" clId="Web-{AC84EA1E-367D-472F-BC7B-C69DB1202EA6}" dt="2022-05-04T15:28:46.260" v="26"/>
          <ac:spMkLst>
            <pc:docMk/>
            <pc:sldMk cId="1156443006" sldId="260"/>
            <ac:spMk id="7" creationId="{DCF03D95-E472-2068-0841-F3C3CD0D3FFE}"/>
          </ac:spMkLst>
        </pc:spChg>
        <pc:spChg chg="del">
          <ac:chgData name="SIRIN KURIAN ABRAHAM" userId="S::skabraham@wisc.edu::09579e3d-db67-4f46-929f-0ceac2a90008" providerId="AD" clId="Web-{AC84EA1E-367D-472F-BC7B-C69DB1202EA6}" dt="2022-05-04T15:28:44.167" v="24"/>
          <ac:spMkLst>
            <pc:docMk/>
            <pc:sldMk cId="1156443006" sldId="260"/>
            <ac:spMk id="8" creationId="{AEB2FF04-7E7A-7775-3754-9CE2B7045102}"/>
          </ac:spMkLst>
        </pc:spChg>
        <pc:spChg chg="add mod">
          <ac:chgData name="SIRIN KURIAN ABRAHAM" userId="S::skabraham@wisc.edu::09579e3d-db67-4f46-929f-0ceac2a90008" providerId="AD" clId="Web-{AC84EA1E-367D-472F-BC7B-C69DB1202EA6}" dt="2022-05-04T15:30:28.526" v="43" actId="20577"/>
          <ac:spMkLst>
            <pc:docMk/>
            <pc:sldMk cId="1156443006" sldId="260"/>
            <ac:spMk id="9" creationId="{610A50D6-15DA-C5EF-7905-5FBD82654BB9}"/>
          </ac:spMkLst>
        </pc:spChg>
        <pc:spChg chg="add mod">
          <ac:chgData name="SIRIN KURIAN ABRAHAM" userId="S::skabraham@wisc.edu::09579e3d-db67-4f46-929f-0ceac2a90008" providerId="AD" clId="Web-{AC84EA1E-367D-472F-BC7B-C69DB1202EA6}" dt="2022-05-04T15:32:49.119" v="102" actId="20577"/>
          <ac:spMkLst>
            <pc:docMk/>
            <pc:sldMk cId="1156443006" sldId="260"/>
            <ac:spMk id="10" creationId="{2CCBB555-D9B3-F850-F9E4-F95AFE81FAFA}"/>
          </ac:spMkLst>
        </pc:spChg>
        <pc:picChg chg="del">
          <ac:chgData name="SIRIN KURIAN ABRAHAM" userId="S::skabraham@wisc.edu::09579e3d-db67-4f46-929f-0ceac2a90008" providerId="AD" clId="Web-{AC84EA1E-367D-472F-BC7B-C69DB1202EA6}" dt="2022-05-04T15:28:44.713" v="25"/>
          <ac:picMkLst>
            <pc:docMk/>
            <pc:sldMk cId="1156443006" sldId="260"/>
            <ac:picMk id="3" creationId="{28C89E75-C932-3B6A-FBFC-8EE0E4F36C72}"/>
          </ac:picMkLst>
        </pc:picChg>
        <pc:picChg chg="del">
          <ac:chgData name="SIRIN KURIAN ABRAHAM" userId="S::skabraham@wisc.edu::09579e3d-db67-4f46-929f-0ceac2a90008" providerId="AD" clId="Web-{AC84EA1E-367D-472F-BC7B-C69DB1202EA6}" dt="2022-05-04T15:28:43.167" v="23"/>
          <ac:picMkLst>
            <pc:docMk/>
            <pc:sldMk cId="1156443006" sldId="260"/>
            <ac:picMk id="5" creationId="{14DDE86C-B73A-183E-1B88-97B77493FBEA}"/>
          </ac:picMkLst>
        </pc:picChg>
      </pc:sldChg>
      <pc:sldChg chg="modSp new">
        <pc:chgData name="SIRIN KURIAN ABRAHAM" userId="S::skabraham@wisc.edu::09579e3d-db67-4f46-929f-0ceac2a90008" providerId="AD" clId="Web-{AC84EA1E-367D-472F-BC7B-C69DB1202EA6}" dt="2022-05-04T15:31:17.838" v="48" actId="20577"/>
        <pc:sldMkLst>
          <pc:docMk/>
          <pc:sldMk cId="1813312328" sldId="261"/>
        </pc:sldMkLst>
        <pc:spChg chg="mod">
          <ac:chgData name="SIRIN KURIAN ABRAHAM" userId="S::skabraham@wisc.edu::09579e3d-db67-4f46-929f-0ceac2a90008" providerId="AD" clId="Web-{AC84EA1E-367D-472F-BC7B-C69DB1202EA6}" dt="2022-05-04T15:31:17.838" v="48" actId="20577"/>
          <ac:spMkLst>
            <pc:docMk/>
            <pc:sldMk cId="1813312328" sldId="261"/>
            <ac:spMk id="2" creationId="{483ABE4B-A016-A4F7-51AF-62732613479B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1ECF93F7-23D7-46CB-B4B5-C1FB1BE40A1F}"/>
    <pc:docChg chg="modSld">
      <pc:chgData name="pangjiayao990" userId="S::pangjiayao990_gmail.com#ext#@uwprod.onmicrosoft.com::a5ada5d3-e22c-4308-bd12-a1ac8d3a4cdf" providerId="AD" clId="Web-{1ECF93F7-23D7-46CB-B4B5-C1FB1BE40A1F}" dt="2022-05-04T04:37:28.781" v="161" actId="20577"/>
      <pc:docMkLst>
        <pc:docMk/>
      </pc:docMkLst>
      <pc:sldChg chg="addSp delSp modSp addAnim modAnim">
        <pc:chgData name="pangjiayao990" userId="S::pangjiayao990_gmail.com#ext#@uwprod.onmicrosoft.com::a5ada5d3-e22c-4308-bd12-a1ac8d3a4cdf" providerId="AD" clId="Web-{1ECF93F7-23D7-46CB-B4B5-C1FB1BE40A1F}" dt="2022-05-04T04:37:28.781" v="161" actId="20577"/>
        <pc:sldMkLst>
          <pc:docMk/>
          <pc:sldMk cId="2198913447" sldId="306"/>
        </pc:sldMkLst>
        <pc:spChg chg="add mod">
          <ac:chgData name="pangjiayao990" userId="S::pangjiayao990_gmail.com#ext#@uwprod.onmicrosoft.com::a5ada5d3-e22c-4308-bd12-a1ac8d3a4cdf" providerId="AD" clId="Web-{1ECF93F7-23D7-46CB-B4B5-C1FB1BE40A1F}" dt="2022-05-04T04:29:34.316" v="16" actId="1076"/>
          <ac:spMkLst>
            <pc:docMk/>
            <pc:sldMk cId="2198913447" sldId="306"/>
            <ac:spMk id="3" creationId="{8372D91E-FB99-6498-AFA6-2752729AFC6B}"/>
          </ac:spMkLst>
        </pc:spChg>
        <pc:spChg chg="add mod">
          <ac:chgData name="pangjiayao990" userId="S::pangjiayao990_gmail.com#ext#@uwprod.onmicrosoft.com::a5ada5d3-e22c-4308-bd12-a1ac8d3a4cdf" providerId="AD" clId="Web-{1ECF93F7-23D7-46CB-B4B5-C1FB1BE40A1F}" dt="2022-05-04T04:32:06.721" v="34"/>
          <ac:spMkLst>
            <pc:docMk/>
            <pc:sldMk cId="2198913447" sldId="306"/>
            <ac:spMk id="6" creationId="{C1A20F14-14DA-69B4-F0C1-720A95DF075D}"/>
          </ac:spMkLst>
        </pc:spChg>
        <pc:spChg chg="mod">
          <ac:chgData name="pangjiayao990" userId="S::pangjiayao990_gmail.com#ext#@uwprod.onmicrosoft.com::a5ada5d3-e22c-4308-bd12-a1ac8d3a4cdf" providerId="AD" clId="Web-{1ECF93F7-23D7-46CB-B4B5-C1FB1BE40A1F}" dt="2022-05-04T04:32:19.346" v="36" actId="14100"/>
          <ac:spMkLst>
            <pc:docMk/>
            <pc:sldMk cId="2198913447" sldId="306"/>
            <ac:spMk id="7" creationId="{95EDEB27-D24E-9DD9-579D-A5AC671A9324}"/>
          </ac:spMkLst>
        </pc:spChg>
        <pc:spChg chg="add mod">
          <ac:chgData name="pangjiayao990" userId="S::pangjiayao990_gmail.com#ext#@uwprod.onmicrosoft.com::a5ada5d3-e22c-4308-bd12-a1ac8d3a4cdf" providerId="AD" clId="Web-{1ECF93F7-23D7-46CB-B4B5-C1FB1BE40A1F}" dt="2022-05-04T04:29:32.504" v="15" actId="1076"/>
          <ac:spMkLst>
            <pc:docMk/>
            <pc:sldMk cId="2198913447" sldId="306"/>
            <ac:spMk id="8" creationId="{CE43313B-E8E4-4011-A706-2816870132E9}"/>
          </ac:spMkLst>
        </pc:spChg>
        <pc:spChg chg="add mod">
          <ac:chgData name="pangjiayao990" userId="S::pangjiayao990_gmail.com#ext#@uwprod.onmicrosoft.com::a5ada5d3-e22c-4308-bd12-a1ac8d3a4cdf" providerId="AD" clId="Web-{1ECF93F7-23D7-46CB-B4B5-C1FB1BE40A1F}" dt="2022-05-04T04:37:28.781" v="161" actId="20577"/>
          <ac:spMkLst>
            <pc:docMk/>
            <pc:sldMk cId="2198913447" sldId="306"/>
            <ac:spMk id="9" creationId="{FA65456D-0C63-4A63-4D2F-008C12E12494}"/>
          </ac:spMkLst>
        </pc:spChg>
        <pc:picChg chg="mod">
          <ac:chgData name="pangjiayao990" userId="S::pangjiayao990_gmail.com#ext#@uwprod.onmicrosoft.com::a5ada5d3-e22c-4308-bd12-a1ac8d3a4cdf" providerId="AD" clId="Web-{1ECF93F7-23D7-46CB-B4B5-C1FB1BE40A1F}" dt="2022-05-04T04:31:44.831" v="29" actId="1076"/>
          <ac:picMkLst>
            <pc:docMk/>
            <pc:sldMk cId="2198913447" sldId="306"/>
            <ac:picMk id="10" creationId="{79C642B7-A08F-36F8-6D6E-D66400844814}"/>
          </ac:picMkLst>
        </pc:picChg>
        <pc:cxnChg chg="add del mod">
          <ac:chgData name="pangjiayao990" userId="S::pangjiayao990_gmail.com#ext#@uwprod.onmicrosoft.com::a5ada5d3-e22c-4308-bd12-a1ac8d3a4cdf" providerId="AD" clId="Web-{1ECF93F7-23D7-46CB-B4B5-C1FB1BE40A1F}" dt="2022-05-04T04:30:37.175" v="19"/>
          <ac:cxnSpMkLst>
            <pc:docMk/>
            <pc:sldMk cId="2198913447" sldId="306"/>
            <ac:cxnSpMk id="5" creationId="{E6483E2A-9C8F-F472-7CD0-0B42CFFD3857}"/>
          </ac:cxnSpMkLst>
        </pc:cxnChg>
      </pc:sldChg>
    </pc:docChg>
  </pc:docChgLst>
  <pc:docChgLst>
    <pc:chgData name="SIRIN KURIAN ABRAHAM" userId="S::skabraham@wisc.edu::09579e3d-db67-4f46-929f-0ceac2a90008" providerId="AD" clId="Web-{6297750C-22A7-4D91-A931-7B64AE9ACAE0}"/>
    <pc:docChg chg="addSld modSld addMainMaster delMainMaster">
      <pc:chgData name="SIRIN KURIAN ABRAHAM" userId="S::skabraham@wisc.edu::09579e3d-db67-4f46-929f-0ceac2a90008" providerId="AD" clId="Web-{6297750C-22A7-4D91-A931-7B64AE9ACAE0}" dt="2022-05-04T15:51:26.652" v="98"/>
      <pc:docMkLst>
        <pc:docMk/>
      </pc:docMkLst>
      <pc:sldChg chg="modSp mod modClrScheme chgLayout">
        <pc:chgData name="SIRIN KURIAN ABRAHAM" userId="S::skabraham@wisc.edu::09579e3d-db67-4f46-929f-0ceac2a90008" providerId="AD" clId="Web-{6297750C-22A7-4D91-A931-7B64AE9ACAE0}" dt="2022-05-04T15:51:26.652" v="98"/>
        <pc:sldMkLst>
          <pc:docMk/>
          <pc:sldMk cId="1789253758" sldId="258"/>
        </pc:sldMkLst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1789253758" sldId="258"/>
            <ac:spMk id="2" creationId="{288624EE-0054-2CE9-C297-344C574FFE6E}"/>
          </ac:spMkLst>
        </pc:spChg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1789253758" sldId="258"/>
            <ac:spMk id="4" creationId="{9A9B35B6-D7A4-265A-4A42-278A3210B87A}"/>
          </ac:spMkLst>
        </pc:spChg>
      </pc:sldChg>
      <pc:sldChg chg="modSp mod modClrScheme chgLayout">
        <pc:chgData name="SIRIN KURIAN ABRAHAM" userId="S::skabraham@wisc.edu::09579e3d-db67-4f46-929f-0ceac2a90008" providerId="AD" clId="Web-{6297750C-22A7-4D91-A931-7B64AE9ACAE0}" dt="2022-05-04T15:51:26.652" v="98"/>
        <pc:sldMkLst>
          <pc:docMk/>
          <pc:sldMk cId="1486217434" sldId="259"/>
        </pc:sldMkLst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SIRIN KURIAN ABRAHAM" userId="S::skabraham@wisc.edu::09579e3d-db67-4f46-929f-0ceac2a90008" providerId="AD" clId="Web-{6297750C-22A7-4D91-A931-7B64AE9ACAE0}" dt="2022-05-04T15:51:06.042" v="92" actId="1076"/>
          <ac:spMkLst>
            <pc:docMk/>
            <pc:sldMk cId="1486217434" sldId="259"/>
            <ac:spMk id="3" creationId="{D32BC12F-B260-F650-616E-9A20D0B087A9}"/>
          </ac:spMkLst>
        </pc:spChg>
      </pc:sldChg>
      <pc:sldChg chg="addSp delSp modSp mod modClrScheme chgLayout">
        <pc:chgData name="SIRIN KURIAN ABRAHAM" userId="S::skabraham@wisc.edu::09579e3d-db67-4f46-929f-0ceac2a90008" providerId="AD" clId="Web-{6297750C-22A7-4D91-A931-7B64AE9ACAE0}" dt="2022-05-04T15:51:26.652" v="98"/>
        <pc:sldMkLst>
          <pc:docMk/>
          <pc:sldMk cId="1156443006" sldId="260"/>
        </pc:sldMkLst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1156443006" sldId="260"/>
            <ac:spMk id="4" creationId="{9A9B35B6-D7A4-265A-4A42-278A3210B87A}"/>
          </ac:spMkLst>
        </pc:spChg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1156443006" sldId="260"/>
            <ac:spMk id="9" creationId="{610A50D6-15DA-C5EF-7905-5FBD82654BB9}"/>
          </ac:spMkLst>
        </pc:spChg>
        <pc:spChg chg="mod">
          <ac:chgData name="SIRIN KURIAN ABRAHAM" userId="S::skabraham@wisc.edu::09579e3d-db67-4f46-929f-0ceac2a90008" providerId="AD" clId="Web-{6297750C-22A7-4D91-A931-7B64AE9ACAE0}" dt="2022-05-04T15:40:04.095" v="11" actId="20577"/>
          <ac:spMkLst>
            <pc:docMk/>
            <pc:sldMk cId="1156443006" sldId="260"/>
            <ac:spMk id="10" creationId="{2CCBB555-D9B3-F850-F9E4-F95AFE81FAFA}"/>
          </ac:spMkLst>
        </pc:spChg>
        <pc:picChg chg="add del mod">
          <ac:chgData name="SIRIN KURIAN ABRAHAM" userId="S::skabraham@wisc.edu::09579e3d-db67-4f46-929f-0ceac2a90008" providerId="AD" clId="Web-{6297750C-22A7-4D91-A931-7B64AE9ACAE0}" dt="2022-05-04T15:42:48.828" v="15"/>
          <ac:picMkLst>
            <pc:docMk/>
            <pc:sldMk cId="1156443006" sldId="260"/>
            <ac:picMk id="2" creationId="{F6804F79-E72B-CCDD-5506-7E5C361B6E0E}"/>
          </ac:picMkLst>
        </pc:picChg>
        <pc:picChg chg="add mod modCrop">
          <ac:chgData name="SIRIN KURIAN ABRAHAM" userId="S::skabraham@wisc.edu::09579e3d-db67-4f46-929f-0ceac2a90008" providerId="AD" clId="Web-{6297750C-22A7-4D91-A931-7B64AE9ACAE0}" dt="2022-05-04T15:51:15.183" v="96" actId="1076"/>
          <ac:picMkLst>
            <pc:docMk/>
            <pc:sldMk cId="1156443006" sldId="260"/>
            <ac:picMk id="3" creationId="{1990ED7E-C533-22CC-7F45-56E3302074F3}"/>
          </ac:picMkLst>
        </pc:picChg>
      </pc:sldChg>
      <pc:sldChg chg="addSp delSp modSp mod modClrScheme delDesignElem chgLayout">
        <pc:chgData name="SIRIN KURIAN ABRAHAM" userId="S::skabraham@wisc.edu::09579e3d-db67-4f46-929f-0ceac2a90008" providerId="AD" clId="Web-{6297750C-22A7-4D91-A931-7B64AE9ACAE0}" dt="2022-05-04T15:51:26.652" v="98"/>
        <pc:sldMkLst>
          <pc:docMk/>
          <pc:sldMk cId="907363873" sldId="263"/>
        </pc:sldMkLst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907363873" sldId="263"/>
            <ac:spMk id="2" creationId="{FB53CA85-6AA3-B33B-1B83-17EF3453D652}"/>
          </ac:spMkLst>
        </pc:spChg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907363873" sldId="263"/>
            <ac:spMk id="4" creationId="{81AAEEAD-C90E-6821-8B61-4E285EA5352D}"/>
          </ac:spMkLst>
        </pc:spChg>
        <pc:spChg chg="mod">
          <ac:chgData name="SIRIN KURIAN ABRAHAM" userId="S::skabraham@wisc.edu::09579e3d-db67-4f46-929f-0ceac2a90008" providerId="AD" clId="Web-{6297750C-22A7-4D91-A931-7B64AE9ACAE0}" dt="2022-05-04T15:46:34.576" v="55" actId="20577"/>
          <ac:spMkLst>
            <pc:docMk/>
            <pc:sldMk cId="907363873" sldId="263"/>
            <ac:spMk id="5" creationId="{6D0AB15D-D660-CC85-A783-0A8657F745FA}"/>
          </ac:spMkLst>
        </pc:spChg>
        <pc:spChg chg="add del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907363873" sldId="263"/>
            <ac:spMk id="11" creationId="{C33BF9DD-8A45-4EEE-B231-0A14D322E5F9}"/>
          </ac:spMkLst>
        </pc:spChg>
        <pc:spChg chg="add del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907363873" sldId="263"/>
            <ac:spMk id="15" creationId="{D5FBCAC9-BD8B-4F3B-AD74-EF37D4211349}"/>
          </ac:spMkLst>
        </pc:spChg>
        <pc:spChg chg="add del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907363873" sldId="263"/>
            <ac:spMk id="17" creationId="{9556C5A8-AD7E-4CE7-87BE-9EA3B5E1786F}"/>
          </ac:spMkLst>
        </pc:spChg>
        <pc:cxnChg chg="add del">
          <ac:chgData name="SIRIN KURIAN ABRAHAM" userId="S::skabraham@wisc.edu::09579e3d-db67-4f46-929f-0ceac2a90008" providerId="AD" clId="Web-{6297750C-22A7-4D91-A931-7B64AE9ACAE0}" dt="2022-05-04T15:51:26.652" v="98"/>
          <ac:cxnSpMkLst>
            <pc:docMk/>
            <pc:sldMk cId="907363873" sldId="263"/>
            <ac:cxnSpMk id="13" creationId="{9020DCC9-F851-4562-BB20-1AB3C51BFD08}"/>
          </ac:cxnSpMkLst>
        </pc:cxnChg>
      </pc:sldChg>
      <pc:sldChg chg="delSp modSp new mod modClrScheme chgLayout">
        <pc:chgData name="SIRIN KURIAN ABRAHAM" userId="S::skabraham@wisc.edu::09579e3d-db67-4f46-929f-0ceac2a90008" providerId="AD" clId="Web-{6297750C-22A7-4D91-A931-7B64AE9ACAE0}" dt="2022-05-04T15:51:26.652" v="98"/>
        <pc:sldMkLst>
          <pc:docMk/>
          <pc:sldMk cId="3610182151" sldId="264"/>
        </pc:sldMkLst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3610182151" sldId="264"/>
            <ac:spMk id="2" creationId="{F87C96EC-FD43-3EAE-EE84-F6B9BC08FAF2}"/>
          </ac:spMkLst>
        </pc:spChg>
        <pc:spChg chg="del mod">
          <ac:chgData name="SIRIN KURIAN ABRAHAM" userId="S::skabraham@wisc.edu::09579e3d-db67-4f46-929f-0ceac2a90008" providerId="AD" clId="Web-{6297750C-22A7-4D91-A931-7B64AE9ACAE0}" dt="2022-05-04T15:43:09.640" v="19"/>
          <ac:spMkLst>
            <pc:docMk/>
            <pc:sldMk cId="3610182151" sldId="264"/>
            <ac:spMk id="3" creationId="{CCE867D8-00A0-454A-BCE7-18023E19B4C1}"/>
          </ac:spMkLst>
        </pc:spChg>
        <pc:spChg chg="mod ord">
          <ac:chgData name="SIRIN KURIAN ABRAHAM" userId="S::skabraham@wisc.edu::09579e3d-db67-4f46-929f-0ceac2a90008" providerId="AD" clId="Web-{6297750C-22A7-4D91-A931-7B64AE9ACAE0}" dt="2022-05-04T15:51:26.652" v="98"/>
          <ac:spMkLst>
            <pc:docMk/>
            <pc:sldMk cId="3610182151" sldId="264"/>
            <ac:spMk id="4" creationId="{EAE43911-BE0E-6EBE-0A2D-1797FCA9EB78}"/>
          </ac:spMkLst>
        </pc:spChg>
      </pc:sldChg>
      <pc:sldMasterChg chg="add del addSldLayout delSldLayout">
        <pc:chgData name="SIRIN KURIAN ABRAHAM" userId="S::skabraham@wisc.edu::09579e3d-db67-4f46-929f-0ceac2a90008" providerId="AD" clId="Web-{6297750C-22A7-4D91-A931-7B64AE9ACAE0}" dt="2022-05-04T15:51:26.652" v="98"/>
        <pc:sldMasterMkLst>
          <pc:docMk/>
          <pc:sldMasterMk cId="3370285368" sldId="2147483672"/>
        </pc:sldMasterMkLst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742148678" sldId="2147483673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2920932376" sldId="2147483674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415537490" sldId="2147483675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71272645" sldId="2147483676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1088542445" sldId="2147483677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2899808703" sldId="2147483678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2587472589" sldId="2147483679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464342028" sldId="2147483680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1190959459" sldId="2147483681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427497334" sldId="2147483682"/>
          </pc:sldLayoutMkLst>
        </pc:sldLayoutChg>
        <pc:sldLayoutChg chg="add del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3370285368" sldId="2147483672"/>
            <pc:sldLayoutMk cId="3704969087" sldId="2147483683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5:28.530" v="36"/>
        <pc:sldMasterMkLst>
          <pc:docMk/>
          <pc:sldMasterMk cId="187560095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3082719734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2822950807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384445752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1116319162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1409903104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690138694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3488697624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2740580270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2952632390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2836729588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28.530" v="36"/>
          <pc:sldLayoutMkLst>
            <pc:docMk/>
            <pc:sldMasterMk cId="187560095" sldId="2147483684"/>
            <pc:sldLayoutMk cId="1407807374" sldId="2147483695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1:26.652" v="98"/>
        <pc:sldMasterMkLst>
          <pc:docMk/>
          <pc:sldMasterMk cId="430060759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30092471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89806129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895192955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287183258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380860423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197605995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140558817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549504135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335323878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879149672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889885147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1253462776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2378001166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2156777360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3455797986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2335137342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26.652" v="98"/>
          <pc:sldLayoutMkLst>
            <pc:docMk/>
            <pc:sldMasterMk cId="430060759" sldId="2147483684"/>
            <pc:sldLayoutMk cId="848613757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6:00.936" v="40"/>
        <pc:sldMasterMkLst>
          <pc:docMk/>
          <pc:sldMasterMk cId="554090097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768294890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695967534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586264340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3626225771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3804053846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725282173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4224141940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346741027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504771567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137019579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167543805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3976638811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3267663583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2073612179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550907569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1948893235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6:00.936" v="40"/>
          <pc:sldLayoutMkLst>
            <pc:docMk/>
            <pc:sldMasterMk cId="554090097" sldId="2147483684"/>
            <pc:sldLayoutMk cId="3649856242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5:06.202" v="34"/>
        <pc:sldMasterMkLst>
          <pc:docMk/>
          <pc:sldMasterMk cId="829122750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601944333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1850695031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1199691388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1164921611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699189895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522398710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979722030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80649891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3464856747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421642643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548691222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49437513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892894132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2387269290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1442018179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3980768199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06.202" v="34"/>
          <pc:sldLayoutMkLst>
            <pc:docMk/>
            <pc:sldMasterMk cId="829122750" sldId="2147483684"/>
            <pc:sldLayoutMk cId="4270083764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4:29.530" v="30"/>
        <pc:sldMasterMkLst>
          <pc:docMk/>
          <pc:sldMasterMk cId="1350273115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1492361943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734657300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3958889956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3735788066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1347819756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730731257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2176167788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2990705868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4180329241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298025751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9.530" v="30"/>
          <pc:sldLayoutMkLst>
            <pc:docMk/>
            <pc:sldMasterMk cId="1350273115" sldId="2147483684"/>
            <pc:sldLayoutMk cId="2751129771" sldId="2147483695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4:48.546" v="32"/>
        <pc:sldMasterMkLst>
          <pc:docMk/>
          <pc:sldMasterMk cId="2557895992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1812472029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844801019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3407664527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299029675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2546951273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760366429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65592889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385922238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1849419025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2881544982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1750667942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3929030988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729109477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227983773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2464821419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1153171466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48.546" v="32"/>
          <pc:sldLayoutMkLst>
            <pc:docMk/>
            <pc:sldMasterMk cId="2557895992" sldId="2147483684"/>
            <pc:sldLayoutMk cId="1494636748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3:57.062" v="24"/>
        <pc:sldMasterMkLst>
          <pc:docMk/>
          <pc:sldMasterMk cId="3989001633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1219939281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4158895367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4195512036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433234336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1821094083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927475612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423655847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1028964559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898788650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219965496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449579758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417895471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062011726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458382248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3491873552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2132591674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57.062" v="24"/>
          <pc:sldLayoutMkLst>
            <pc:docMk/>
            <pc:sldMasterMk cId="3989001633" sldId="2147483684"/>
            <pc:sldLayoutMk cId="3279913811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3:42.624" v="22"/>
        <pc:sldMasterMkLst>
          <pc:docMk/>
          <pc:sldMasterMk cId="4122919492" sldId="214748368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339134006" sldId="214748368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2062260695" sldId="214748368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1813310866" sldId="21474836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1703742784" sldId="21474836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2325417718" sldId="21474836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441149662" sldId="21474836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642864572" sldId="21474836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3887749213" sldId="21474836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3445651654" sldId="21474836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3670049368" sldId="21474836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4240398826" sldId="21474836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3950486016" sldId="21474836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869378792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266711471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1587387472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462145692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3:42.624" v="22"/>
          <pc:sldLayoutMkLst>
            <pc:docMk/>
            <pc:sldMasterMk cId="4122919492" sldId="2147483684"/>
            <pc:sldLayoutMk cId="4171259684" sldId="214748370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4:26.327" v="29"/>
        <pc:sldMasterMkLst>
          <pc:docMk/>
          <pc:sldMasterMk cId="3758448581" sldId="2147483696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2333524604" sldId="21474836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1363485498" sldId="21474836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4059442373" sldId="21474836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1758348384" sldId="214748370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2080877614" sldId="214748370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2854324799" sldId="214748370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1996086717" sldId="214748370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622058624" sldId="214748370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1868038140" sldId="214748370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231809010" sldId="214748370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4:26.327" v="29"/>
          <pc:sldLayoutMkLst>
            <pc:docMk/>
            <pc:sldMasterMk cId="3758448581" sldId="2147483696"/>
            <pc:sldLayoutMk cId="3340820608" sldId="2147483707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1:17.980" v="97"/>
        <pc:sldMasterMkLst>
          <pc:docMk/>
          <pc:sldMasterMk cId="2554147499" sldId="2147483702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3065197923" sldId="214748370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3162982947" sldId="214748370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617624712" sldId="214748370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825557397" sldId="214748370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622731151" sldId="214748370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337031964" sldId="214748370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1536642916" sldId="214748370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820800966" sldId="214748371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1553754096" sldId="214748371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1509996129" sldId="214748371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524250995" sldId="214748371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365449722" sldId="214748371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998534628" sldId="214748371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1952470678" sldId="214748371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197574853" sldId="214748371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2538062411" sldId="214748371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7.980" v="97"/>
          <pc:sldLayoutMkLst>
            <pc:docMk/>
            <pc:sldMasterMk cId="2554147499" sldId="2147483702"/>
            <pc:sldLayoutMk cId="3369944098" sldId="2147483719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45:58.686" v="39"/>
        <pc:sldMasterMkLst>
          <pc:docMk/>
          <pc:sldMasterMk cId="3065351538" sldId="2147483702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2792004872" sldId="214748370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1781488537" sldId="214748370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1961895186" sldId="214748370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631265929" sldId="214748370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3405531105" sldId="214748370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355073887" sldId="214748370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583776098" sldId="214748370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426541667" sldId="214748371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3764497701" sldId="214748371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1563247670" sldId="214748371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2389686680" sldId="214748371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732837521" sldId="214748371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1358994353" sldId="214748371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2131975314" sldId="214748371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3157825753" sldId="214748371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1724015939" sldId="214748371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45:58.686" v="39"/>
          <pc:sldLayoutMkLst>
            <pc:docMk/>
            <pc:sldMasterMk cId="3065351538" sldId="2147483702"/>
            <pc:sldLayoutMk cId="2532787225" sldId="2147483719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1:11.214" v="95"/>
        <pc:sldMasterMkLst>
          <pc:docMk/>
          <pc:sldMasterMk cId="1959429484" sldId="2147483720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2708174405" sldId="214748372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502225668" sldId="214748372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86492297" sldId="214748372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75416276" sldId="214748372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1583049065" sldId="214748372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739235748" sldId="214748372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2857468881" sldId="214748372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803054414" sldId="214748372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054536456" sldId="214748372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3535524427" sldId="214748373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11.214" v="95"/>
          <pc:sldLayoutMkLst>
            <pc:docMk/>
            <pc:sldMasterMk cId="1959429484" sldId="2147483720"/>
            <pc:sldLayoutMk cId="1228092790" sldId="2147483731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1:08.980" v="94"/>
        <pc:sldMasterMkLst>
          <pc:docMk/>
          <pc:sldMasterMk cId="889242189" sldId="2147483732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2868481424" sldId="214748373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1494620203" sldId="214748373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2202960414" sldId="214748373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42113789" sldId="214748373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1869695266" sldId="214748373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3165448673" sldId="214748373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567946062" sldId="214748373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501000691" sldId="214748374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455266410" sldId="214748374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2609956371" sldId="214748374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1:08.980" v="94"/>
          <pc:sldLayoutMkLst>
            <pc:docMk/>
            <pc:sldMasterMk cId="889242189" sldId="2147483732"/>
            <pc:sldLayoutMk cId="499184392" sldId="2147483743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0:55.996" v="89"/>
        <pc:sldMasterMkLst>
          <pc:docMk/>
          <pc:sldMasterMk cId="215104212" sldId="214748374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14045377" sldId="214748374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2093112202" sldId="214748374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1087639370" sldId="214748374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1968219374" sldId="214748374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2766430106" sldId="214748374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3195527050" sldId="214748375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1477932251" sldId="214748375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1928422818" sldId="214748375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2076532462" sldId="214748375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3703635766" sldId="214748375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5.996" v="89"/>
          <pc:sldLayoutMkLst>
            <pc:docMk/>
            <pc:sldMasterMk cId="215104212" sldId="2147483744"/>
            <pc:sldLayoutMk cId="3084747301" sldId="2147483755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0:50.808" v="88"/>
        <pc:sldMasterMkLst>
          <pc:docMk/>
          <pc:sldMasterMk cId="1444185521" sldId="2147483756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3435011021" sldId="214748375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923331562" sldId="214748375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334113115" sldId="214748375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529806266" sldId="214748376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393514454" sldId="214748376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3971746432" sldId="214748376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33184160" sldId="214748376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553011366" sldId="214748376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388489779" sldId="214748376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019257045" sldId="214748376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169093536" sldId="214748376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1915278069" sldId="214748376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431293264" sldId="214748376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3022813421" sldId="214748377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538384834" sldId="214748377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2525676425" sldId="214748377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50.808" v="88"/>
          <pc:sldLayoutMkLst>
            <pc:docMk/>
            <pc:sldMasterMk cId="1444185521" sldId="2147483756"/>
            <pc:sldLayoutMk cId="3289260563" sldId="2147483773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0:48.699" v="87"/>
        <pc:sldMasterMkLst>
          <pc:docMk/>
          <pc:sldMasterMk cId="216239602" sldId="2147483774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199603577" sldId="214748377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1938820584" sldId="214748377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1259945988" sldId="214748377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2511686826" sldId="214748377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960981594" sldId="214748377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40005180" sldId="214748378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1163183032" sldId="214748378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4133087753" sldId="214748378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283538026" sldId="214748378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640359955" sldId="214748378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8.699" v="87"/>
          <pc:sldLayoutMkLst>
            <pc:docMk/>
            <pc:sldMasterMk cId="216239602" sldId="2147483774"/>
            <pc:sldLayoutMk cId="3703398257" sldId="2147483785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6297750C-22A7-4D91-A931-7B64AE9ACAE0}" dt="2022-05-04T15:50:45.339" v="86"/>
        <pc:sldMasterMkLst>
          <pc:docMk/>
          <pc:sldMasterMk cId="1145770266" sldId="2147483786"/>
        </pc:sldMasterMkLst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3601304067" sldId="214748378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1288840285" sldId="214748378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830353133" sldId="214748378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2160002811" sldId="2147483790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2570537299" sldId="2147483791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3045878055" sldId="2147483792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1455942067" sldId="2147483793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1168068986" sldId="2147483794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962143501" sldId="2147483795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2151389315" sldId="2147483796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2099961843" sldId="2147483797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1205558839" sldId="2147483798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3126444959" sldId="2147483799"/>
          </pc:sldLayoutMkLst>
        </pc:sldLayoutChg>
        <pc:sldLayoutChg chg="add del mod replId">
          <pc:chgData name="SIRIN KURIAN ABRAHAM" userId="S::skabraham@wisc.edu::09579e3d-db67-4f46-929f-0ceac2a90008" providerId="AD" clId="Web-{6297750C-22A7-4D91-A931-7B64AE9ACAE0}" dt="2022-05-04T15:50:45.339" v="86"/>
          <pc:sldLayoutMkLst>
            <pc:docMk/>
            <pc:sldMasterMk cId="1145770266" sldId="2147483786"/>
            <pc:sldLayoutMk cId="2361628137" sldId="2147483800"/>
          </pc:sldLayoutMkLst>
        </pc:sldLayoutChg>
      </pc:sldMasterChg>
    </pc:docChg>
  </pc:docChgLst>
  <pc:docChgLst>
    <pc:chgData name="AI GUAN" userId="S::aguan3@wisc.edu::5496c27d-a4c6-44ae-9b21-bf57747a3312" providerId="AD" clId="Web-{F9B72A8C-B5BF-4E64-8DCB-B193A828C58C}"/>
    <pc:docChg chg="addSld modSld">
      <pc:chgData name="AI GUAN" userId="S::aguan3@wisc.edu::5496c27d-a4c6-44ae-9b21-bf57747a3312" providerId="AD" clId="Web-{F9B72A8C-B5BF-4E64-8DCB-B193A828C58C}" dt="2022-05-03T03:56:40.880" v="667" actId="20577"/>
      <pc:docMkLst>
        <pc:docMk/>
      </pc:docMkLst>
      <pc:sldChg chg="addSp delSp modSp">
        <pc:chgData name="AI GUAN" userId="S::aguan3@wisc.edu::5496c27d-a4c6-44ae-9b21-bf57747a3312" providerId="AD" clId="Web-{F9B72A8C-B5BF-4E64-8DCB-B193A828C58C}" dt="2022-05-03T03:44:48.172" v="377" actId="1076"/>
        <pc:sldMkLst>
          <pc:docMk/>
          <pc:sldMk cId="2005066416" sldId="285"/>
        </pc:sldMkLst>
        <pc:spChg chg="mod">
          <ac:chgData name="AI GUAN" userId="S::aguan3@wisc.edu::5496c27d-a4c6-44ae-9b21-bf57747a3312" providerId="AD" clId="Web-{F9B72A8C-B5BF-4E64-8DCB-B193A828C58C}" dt="2022-05-03T03:44:48.172" v="377" actId="1076"/>
          <ac:spMkLst>
            <pc:docMk/>
            <pc:sldMk cId="2005066416" sldId="285"/>
            <ac:spMk id="5" creationId="{09A39087-37E7-5A13-1F4F-5E4CBAE21751}"/>
          </ac:spMkLst>
        </pc:spChg>
        <pc:spChg chg="add del">
          <ac:chgData name="AI GUAN" userId="S::aguan3@wisc.edu::5496c27d-a4c6-44ae-9b21-bf57747a3312" providerId="AD" clId="Web-{F9B72A8C-B5BF-4E64-8DCB-B193A828C58C}" dt="2022-05-03T03:41:01.518" v="289"/>
          <ac:spMkLst>
            <pc:docMk/>
            <pc:sldMk cId="2005066416" sldId="285"/>
            <ac:spMk id="7" creationId="{B516CCF5-C2B9-D494-12D5-D467C6ED67B0}"/>
          </ac:spMkLst>
        </pc:spChg>
        <pc:picChg chg="del mod">
          <ac:chgData name="AI GUAN" userId="S::aguan3@wisc.edu::5496c27d-a4c6-44ae-9b21-bf57747a3312" providerId="AD" clId="Web-{F9B72A8C-B5BF-4E64-8DCB-B193A828C58C}" dt="2022-05-03T03:37:12.567" v="195"/>
          <ac:picMkLst>
            <pc:docMk/>
            <pc:sldMk cId="2005066416" sldId="285"/>
            <ac:picMk id="4" creationId="{C00F9DB4-8BE2-84CB-0001-13CA51782BB4}"/>
          </ac:picMkLst>
        </pc:picChg>
        <pc:picChg chg="add mod">
          <ac:chgData name="AI GUAN" userId="S::aguan3@wisc.edu::5496c27d-a4c6-44ae-9b21-bf57747a3312" providerId="AD" clId="Web-{F9B72A8C-B5BF-4E64-8DCB-B193A828C58C}" dt="2022-05-03T03:42:53.689" v="347" actId="1076"/>
          <ac:picMkLst>
            <pc:docMk/>
            <pc:sldMk cId="2005066416" sldId="285"/>
            <ac:picMk id="6" creationId="{A9214FE4-C196-7539-59B2-645667C9E53A}"/>
          </ac:picMkLst>
        </pc:picChg>
      </pc:sldChg>
      <pc:sldChg chg="delSp modSp">
        <pc:chgData name="AI GUAN" userId="S::aguan3@wisc.edu::5496c27d-a4c6-44ae-9b21-bf57747a3312" providerId="AD" clId="Web-{F9B72A8C-B5BF-4E64-8DCB-B193A828C58C}" dt="2022-05-03T03:43:12.845" v="351"/>
        <pc:sldMkLst>
          <pc:docMk/>
          <pc:sldMk cId="3945967685" sldId="300"/>
        </pc:sldMkLst>
        <pc:spChg chg="mod">
          <ac:chgData name="AI GUAN" userId="S::aguan3@wisc.edu::5496c27d-a4c6-44ae-9b21-bf57747a3312" providerId="AD" clId="Web-{F9B72A8C-B5BF-4E64-8DCB-B193A828C58C}" dt="2022-05-03T03:43:09.267" v="350" actId="20577"/>
          <ac:spMkLst>
            <pc:docMk/>
            <pc:sldMk cId="3945967685" sldId="300"/>
            <ac:spMk id="2" creationId="{2C514644-8EDE-4BD9-45D9-CFC90A23D9D6}"/>
          </ac:spMkLst>
        </pc:spChg>
        <pc:spChg chg="del">
          <ac:chgData name="AI GUAN" userId="S::aguan3@wisc.edu::5496c27d-a4c6-44ae-9b21-bf57747a3312" providerId="AD" clId="Web-{F9B72A8C-B5BF-4E64-8DCB-B193A828C58C}" dt="2022-05-03T03:43:12.845" v="351"/>
          <ac:spMkLst>
            <pc:docMk/>
            <pc:sldMk cId="3945967685" sldId="300"/>
            <ac:spMk id="4" creationId="{6096313B-A644-E210-3189-C5BECF5152CE}"/>
          </ac:spMkLst>
        </pc:spChg>
      </pc:sldChg>
      <pc:sldChg chg="modSp add replId">
        <pc:chgData name="AI GUAN" userId="S::aguan3@wisc.edu::5496c27d-a4c6-44ae-9b21-bf57747a3312" providerId="AD" clId="Web-{F9B72A8C-B5BF-4E64-8DCB-B193A828C58C}" dt="2022-05-03T03:56:40.880" v="667" actId="20577"/>
        <pc:sldMkLst>
          <pc:docMk/>
          <pc:sldMk cId="3172539047" sldId="301"/>
        </pc:sldMkLst>
        <pc:spChg chg="mod">
          <ac:chgData name="AI GUAN" userId="S::aguan3@wisc.edu::5496c27d-a4c6-44ae-9b21-bf57747a3312" providerId="AD" clId="Web-{F9B72A8C-B5BF-4E64-8DCB-B193A828C58C}" dt="2022-05-03T03:56:40.880" v="667" actId="20577"/>
          <ac:spMkLst>
            <pc:docMk/>
            <pc:sldMk cId="3172539047" sldId="301"/>
            <ac:spMk id="5" creationId="{09A39087-37E7-5A13-1F4F-5E4CBAE21751}"/>
          </ac:spMkLst>
        </pc:spChg>
        <pc:picChg chg="mod">
          <ac:chgData name="AI GUAN" userId="S::aguan3@wisc.edu::5496c27d-a4c6-44ae-9b21-bf57747a3312" providerId="AD" clId="Web-{F9B72A8C-B5BF-4E64-8DCB-B193A828C58C}" dt="2022-05-03T03:50:00.450" v="495" actId="1076"/>
          <ac:picMkLst>
            <pc:docMk/>
            <pc:sldMk cId="3172539047" sldId="301"/>
            <ac:picMk id="6" creationId="{A9214FE4-C196-7539-59B2-645667C9E53A}"/>
          </ac:picMkLst>
        </pc:picChg>
      </pc:sldChg>
    </pc:docChg>
  </pc:docChgLst>
  <pc:docChgLst>
    <pc:chgData name="AI GUAN" userId="S::aguan3@wisc.edu::5496c27d-a4c6-44ae-9b21-bf57747a3312" providerId="AD" clId="Web-{25D6B1FC-73D7-4D46-B1EB-A37B54DB227F}"/>
    <pc:docChg chg="delSld modSld">
      <pc:chgData name="AI GUAN" userId="S::aguan3@wisc.edu::5496c27d-a4c6-44ae-9b21-bf57747a3312" providerId="AD" clId="Web-{25D6B1FC-73D7-4D46-B1EB-A37B54DB227F}" dt="2022-05-03T20:59:19.029" v="15" actId="1076"/>
      <pc:docMkLst>
        <pc:docMk/>
      </pc:docMkLst>
      <pc:sldChg chg="modSp">
        <pc:chgData name="AI GUAN" userId="S::aguan3@wisc.edu::5496c27d-a4c6-44ae-9b21-bf57747a3312" providerId="AD" clId="Web-{25D6B1FC-73D7-4D46-B1EB-A37B54DB227F}" dt="2022-05-03T20:54:30.707" v="10" actId="20577"/>
        <pc:sldMkLst>
          <pc:docMk/>
          <pc:sldMk cId="651180477" sldId="278"/>
        </pc:sldMkLst>
        <pc:spChg chg="mod">
          <ac:chgData name="AI GUAN" userId="S::aguan3@wisc.edu::5496c27d-a4c6-44ae-9b21-bf57747a3312" providerId="AD" clId="Web-{25D6B1FC-73D7-4D46-B1EB-A37B54DB227F}" dt="2022-05-03T20:54:30.707" v="10" actId="20577"/>
          <ac:spMkLst>
            <pc:docMk/>
            <pc:sldMk cId="651180477" sldId="278"/>
            <ac:spMk id="7" creationId="{D0A7678A-B0E8-EFBD-DEEE-DF4FC7CEA0F8}"/>
          </ac:spMkLst>
        </pc:spChg>
      </pc:sldChg>
      <pc:sldChg chg="modSp">
        <pc:chgData name="AI GUAN" userId="S::aguan3@wisc.edu::5496c27d-a4c6-44ae-9b21-bf57747a3312" providerId="AD" clId="Web-{25D6B1FC-73D7-4D46-B1EB-A37B54DB227F}" dt="2022-05-03T20:56:52.774" v="12" actId="20577"/>
        <pc:sldMkLst>
          <pc:docMk/>
          <pc:sldMk cId="1130039214" sldId="283"/>
        </pc:sldMkLst>
        <pc:spChg chg="mod">
          <ac:chgData name="AI GUAN" userId="S::aguan3@wisc.edu::5496c27d-a4c6-44ae-9b21-bf57747a3312" providerId="AD" clId="Web-{25D6B1FC-73D7-4D46-B1EB-A37B54DB227F}" dt="2022-05-03T20:56:52.774" v="12" actId="20577"/>
          <ac:spMkLst>
            <pc:docMk/>
            <pc:sldMk cId="1130039214" sldId="283"/>
            <ac:spMk id="3" creationId="{54255C6A-6C05-D1DC-C89B-318A5BCA8BF0}"/>
          </ac:spMkLst>
        </pc:spChg>
      </pc:sldChg>
      <pc:sldChg chg="modSp">
        <pc:chgData name="AI GUAN" userId="S::aguan3@wisc.edu::5496c27d-a4c6-44ae-9b21-bf57747a3312" providerId="AD" clId="Web-{25D6B1FC-73D7-4D46-B1EB-A37B54DB227F}" dt="2022-05-03T20:59:19.029" v="15" actId="1076"/>
        <pc:sldMkLst>
          <pc:docMk/>
          <pc:sldMk cId="2025183004" sldId="295"/>
        </pc:sldMkLst>
        <pc:spChg chg="mod">
          <ac:chgData name="AI GUAN" userId="S::aguan3@wisc.edu::5496c27d-a4c6-44ae-9b21-bf57747a3312" providerId="AD" clId="Web-{25D6B1FC-73D7-4D46-B1EB-A37B54DB227F}" dt="2022-05-03T20:59:19.029" v="15" actId="1076"/>
          <ac:spMkLst>
            <pc:docMk/>
            <pc:sldMk cId="2025183004" sldId="295"/>
            <ac:spMk id="5" creationId="{9ED1E5C0-8645-D1B0-EB9F-397462F5B40E}"/>
          </ac:spMkLst>
        </pc:spChg>
      </pc:sldChg>
      <pc:sldChg chg="del">
        <pc:chgData name="AI GUAN" userId="S::aguan3@wisc.edu::5496c27d-a4c6-44ae-9b21-bf57747a3312" providerId="AD" clId="Web-{25D6B1FC-73D7-4D46-B1EB-A37B54DB227F}" dt="2022-05-03T20:57:26.884" v="13"/>
        <pc:sldMkLst>
          <pc:docMk/>
          <pc:sldMk cId="516567805" sldId="299"/>
        </pc:sldMkLst>
      </pc:sldChg>
      <pc:sldChg chg="modSp">
        <pc:chgData name="AI GUAN" userId="S::aguan3@wisc.edu::5496c27d-a4c6-44ae-9b21-bf57747a3312" providerId="AD" clId="Web-{25D6B1FC-73D7-4D46-B1EB-A37B54DB227F}" dt="2022-05-03T20:51:10.826" v="0" actId="1076"/>
        <pc:sldMkLst>
          <pc:docMk/>
          <pc:sldMk cId="3172539047" sldId="301"/>
        </pc:sldMkLst>
        <pc:spChg chg="mod">
          <ac:chgData name="AI GUAN" userId="S::aguan3@wisc.edu::5496c27d-a4c6-44ae-9b21-bf57747a3312" providerId="AD" clId="Web-{25D6B1FC-73D7-4D46-B1EB-A37B54DB227F}" dt="2022-05-03T20:51:10.826" v="0" actId="1076"/>
          <ac:spMkLst>
            <pc:docMk/>
            <pc:sldMk cId="3172539047" sldId="301"/>
            <ac:spMk id="5" creationId="{09A39087-37E7-5A13-1F4F-5E4CBAE21751}"/>
          </ac:spMkLst>
        </pc:spChg>
      </pc:sldChg>
    </pc:docChg>
  </pc:docChgLst>
  <pc:docChgLst>
    <pc:chgData name="SIRIN KURIAN ABRAHAM" userId="S::skabraham@wisc.edu::09579e3d-db67-4f46-929f-0ceac2a90008" providerId="AD" clId="Web-{B13F237F-5F59-4CE3-9B42-C987260918BB}"/>
    <pc:docChg chg="delSld modSld">
      <pc:chgData name="SIRIN KURIAN ABRAHAM" userId="S::skabraham@wisc.edu::09579e3d-db67-4f46-929f-0ceac2a90008" providerId="AD" clId="Web-{B13F237F-5F59-4CE3-9B42-C987260918BB}" dt="2022-05-04T15:25:52.999" v="108" actId="20577"/>
      <pc:docMkLst>
        <pc:docMk/>
      </pc:docMkLst>
      <pc:sldChg chg="del">
        <pc:chgData name="SIRIN KURIAN ABRAHAM" userId="S::skabraham@wisc.edu::09579e3d-db67-4f46-929f-0ceac2a90008" providerId="AD" clId="Web-{B13F237F-5F59-4CE3-9B42-C987260918BB}" dt="2022-05-04T15:22:57.201" v="7"/>
        <pc:sldMkLst>
          <pc:docMk/>
          <pc:sldMk cId="2893052397" sldId="257"/>
        </pc:sldMkLst>
      </pc:sldChg>
      <pc:sldChg chg="delSp modSp">
        <pc:chgData name="SIRIN KURIAN ABRAHAM" userId="S::skabraham@wisc.edu::09579e3d-db67-4f46-929f-0ceac2a90008" providerId="AD" clId="Web-{B13F237F-5F59-4CE3-9B42-C987260918BB}" dt="2022-05-04T15:25:52.999" v="108" actId="20577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B13F237F-5F59-4CE3-9B42-C987260918BB}" dt="2022-05-04T15:23:55.905" v="30" actId="20577"/>
          <ac:spMkLst>
            <pc:docMk/>
            <pc:sldMk cId="1789253758" sldId="258"/>
            <ac:spMk id="2" creationId="{288624EE-0054-2CE9-C297-344C574FFE6E}"/>
          </ac:spMkLst>
        </pc:spChg>
        <pc:spChg chg="mod">
          <ac:chgData name="SIRIN KURIAN ABRAHAM" userId="S::skabraham@wisc.edu::09579e3d-db67-4f46-929f-0ceac2a90008" providerId="AD" clId="Web-{B13F237F-5F59-4CE3-9B42-C987260918BB}" dt="2022-05-04T15:25:52.999" v="108" actId="20577"/>
          <ac:spMkLst>
            <pc:docMk/>
            <pc:sldMk cId="1789253758" sldId="258"/>
            <ac:spMk id="9" creationId="{C3CD5ACE-BC1E-7E3A-7F1E-B7CF582A86E3}"/>
          </ac:spMkLst>
        </pc:spChg>
        <pc:picChg chg="del">
          <ac:chgData name="SIRIN KURIAN ABRAHAM" userId="S::skabraham@wisc.edu::09579e3d-db67-4f46-929f-0ceac2a90008" providerId="AD" clId="Web-{B13F237F-5F59-4CE3-9B42-C987260918BB}" dt="2022-05-04T15:25:40.827" v="100"/>
          <ac:picMkLst>
            <pc:docMk/>
            <pc:sldMk cId="1789253758" sldId="258"/>
            <ac:picMk id="3" creationId="{BD36FEF7-E462-BEA6-920E-DA302185F0CF}"/>
          </ac:picMkLst>
        </pc:picChg>
        <pc:picChg chg="del">
          <ac:chgData name="SIRIN KURIAN ABRAHAM" userId="S::skabraham@wisc.edu::09579e3d-db67-4f46-929f-0ceac2a90008" providerId="AD" clId="Web-{B13F237F-5F59-4CE3-9B42-C987260918BB}" dt="2022-05-04T15:25:42.108" v="102"/>
          <ac:picMkLst>
            <pc:docMk/>
            <pc:sldMk cId="1789253758" sldId="258"/>
            <ac:picMk id="6" creationId="{62ADF20F-4D13-FB9E-7735-7DFCBDE3FB2B}"/>
          </ac:picMkLst>
        </pc:picChg>
        <pc:picChg chg="del">
          <ac:chgData name="SIRIN KURIAN ABRAHAM" userId="S::skabraham@wisc.edu::09579e3d-db67-4f46-929f-0ceac2a90008" providerId="AD" clId="Web-{B13F237F-5F59-4CE3-9B42-C987260918BB}" dt="2022-05-04T15:25:41.499" v="101"/>
          <ac:picMkLst>
            <pc:docMk/>
            <pc:sldMk cId="1789253758" sldId="258"/>
            <ac:picMk id="7" creationId="{99EC42C0-F2E7-283A-B527-A44E1FE8BB55}"/>
          </ac:picMkLst>
        </pc:picChg>
        <pc:picChg chg="del">
          <ac:chgData name="SIRIN KURIAN ABRAHAM" userId="S::skabraham@wisc.edu::09579e3d-db67-4f46-929f-0ceac2a90008" providerId="AD" clId="Web-{B13F237F-5F59-4CE3-9B42-C987260918BB}" dt="2022-05-04T15:25:42.811" v="103"/>
          <ac:picMkLst>
            <pc:docMk/>
            <pc:sldMk cId="1789253758" sldId="258"/>
            <ac:picMk id="13" creationId="{072941EF-58F3-C271-A0EC-D53185D8ED2E}"/>
          </ac:picMkLst>
        </pc:picChg>
      </pc:sldChg>
      <pc:sldChg chg="modSp">
        <pc:chgData name="SIRIN KURIAN ABRAHAM" userId="S::skabraham@wisc.edu::09579e3d-db67-4f46-929f-0ceac2a90008" providerId="AD" clId="Web-{B13F237F-5F59-4CE3-9B42-C987260918BB}" dt="2022-05-04T15:25:32.639" v="99" actId="20577"/>
        <pc:sldMkLst>
          <pc:docMk/>
          <pc:sldMk cId="1486217434" sldId="259"/>
        </pc:sldMkLst>
        <pc:spChg chg="mod">
          <ac:chgData name="SIRIN KURIAN ABRAHAM" userId="S::skabraham@wisc.edu::09579e3d-db67-4f46-929f-0ceac2a90008" providerId="AD" clId="Web-{B13F237F-5F59-4CE3-9B42-C987260918BB}" dt="2022-05-04T15:25:32.639" v="99" actId="20577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SIRIN KURIAN ABRAHAM" userId="S::skabraham@wisc.edu::09579e3d-db67-4f46-929f-0ceac2a90008" providerId="AD" clId="Web-{B13F237F-5F59-4CE3-9B42-C987260918BB}" dt="2022-05-04T15:25:24.311" v="98" actId="20577"/>
          <ac:spMkLst>
            <pc:docMk/>
            <pc:sldMk cId="1486217434" sldId="259"/>
            <ac:spMk id="3" creationId="{D32BC12F-B260-F650-616E-9A20D0B087A9}"/>
          </ac:spMkLst>
        </pc:spChg>
        <pc:spChg chg="mod">
          <ac:chgData name="SIRIN KURIAN ABRAHAM" userId="S::skabraham@wisc.edu::09579e3d-db67-4f46-929f-0ceac2a90008" providerId="AD" clId="Web-{B13F237F-5F59-4CE3-9B42-C987260918BB}" dt="2022-05-04T15:25:20.593" v="97" actId="20577"/>
          <ac:spMkLst>
            <pc:docMk/>
            <pc:sldMk cId="1486217434" sldId="259"/>
            <ac:spMk id="7" creationId="{298940BB-930E-49D5-A919-A9036E7593D9}"/>
          </ac:spMkLst>
        </pc:spChg>
      </pc:sldChg>
      <pc:sldChg chg="del">
        <pc:chgData name="SIRIN KURIAN ABRAHAM" userId="S::skabraham@wisc.edu::09579e3d-db67-4f46-929f-0ceac2a90008" providerId="AD" clId="Web-{B13F237F-5F59-4CE3-9B42-C987260918BB}" dt="2022-05-04T15:22:58.701" v="9"/>
        <pc:sldMkLst>
          <pc:docMk/>
          <pc:sldMk cId="3645134896" sldId="273"/>
        </pc:sldMkLst>
      </pc:sldChg>
      <pc:sldChg chg="del">
        <pc:chgData name="SIRIN KURIAN ABRAHAM" userId="S::skabraham@wisc.edu::09579e3d-db67-4f46-929f-0ceac2a90008" providerId="AD" clId="Web-{B13F237F-5F59-4CE3-9B42-C987260918BB}" dt="2022-05-04T15:22:57.779" v="8"/>
        <pc:sldMkLst>
          <pc:docMk/>
          <pc:sldMk cId="1010826517" sldId="274"/>
        </pc:sldMkLst>
      </pc:sldChg>
      <pc:sldChg chg="del">
        <pc:chgData name="SIRIN KURIAN ABRAHAM" userId="S::skabraham@wisc.edu::09579e3d-db67-4f46-929f-0ceac2a90008" providerId="AD" clId="Web-{B13F237F-5F59-4CE3-9B42-C987260918BB}" dt="2022-05-04T15:22:56.592" v="6"/>
        <pc:sldMkLst>
          <pc:docMk/>
          <pc:sldMk cId="884866592" sldId="276"/>
        </pc:sldMkLst>
      </pc:sldChg>
      <pc:sldChg chg="del">
        <pc:chgData name="SIRIN KURIAN ABRAHAM" userId="S::skabraham@wisc.edu::09579e3d-db67-4f46-929f-0ceac2a90008" providerId="AD" clId="Web-{B13F237F-5F59-4CE3-9B42-C987260918BB}" dt="2022-05-04T15:22:56.186" v="5"/>
        <pc:sldMkLst>
          <pc:docMk/>
          <pc:sldMk cId="1256464249" sldId="277"/>
        </pc:sldMkLst>
      </pc:sldChg>
      <pc:sldChg chg="del">
        <pc:chgData name="SIRIN KURIAN ABRAHAM" userId="S::skabraham@wisc.edu::09579e3d-db67-4f46-929f-0ceac2a90008" providerId="AD" clId="Web-{B13F237F-5F59-4CE3-9B42-C987260918BB}" dt="2022-05-04T15:22:55.045" v="4"/>
        <pc:sldMkLst>
          <pc:docMk/>
          <pc:sldMk cId="651180477" sldId="278"/>
        </pc:sldMkLst>
      </pc:sldChg>
      <pc:sldChg chg="del">
        <pc:chgData name="SIRIN KURIAN ABRAHAM" userId="S::skabraham@wisc.edu::09579e3d-db67-4f46-929f-0ceac2a90008" providerId="AD" clId="Web-{B13F237F-5F59-4CE3-9B42-C987260918BB}" dt="2022-05-04T15:22:50.326" v="1"/>
        <pc:sldMkLst>
          <pc:docMk/>
          <pc:sldMk cId="1567726237" sldId="279"/>
        </pc:sldMkLst>
      </pc:sldChg>
      <pc:sldChg chg="del">
        <pc:chgData name="SIRIN KURIAN ABRAHAM" userId="S::skabraham@wisc.edu::09579e3d-db67-4f46-929f-0ceac2a90008" providerId="AD" clId="Web-{B13F237F-5F59-4CE3-9B42-C987260918BB}" dt="2022-05-04T15:22:53.092" v="2"/>
        <pc:sldMkLst>
          <pc:docMk/>
          <pc:sldMk cId="2636562499" sldId="280"/>
        </pc:sldMkLst>
      </pc:sldChg>
      <pc:sldChg chg="del">
        <pc:chgData name="SIRIN KURIAN ABRAHAM" userId="S::skabraham@wisc.edu::09579e3d-db67-4f46-929f-0ceac2a90008" providerId="AD" clId="Web-{B13F237F-5F59-4CE3-9B42-C987260918BB}" dt="2022-05-04T15:22:54.748" v="3"/>
        <pc:sldMkLst>
          <pc:docMk/>
          <pc:sldMk cId="2503488458" sldId="281"/>
        </pc:sldMkLst>
      </pc:sldChg>
      <pc:sldChg chg="del">
        <pc:chgData name="SIRIN KURIAN ABRAHAM" userId="S::skabraham@wisc.edu::09579e3d-db67-4f46-929f-0ceac2a90008" providerId="AD" clId="Web-{B13F237F-5F59-4CE3-9B42-C987260918BB}" dt="2022-05-04T15:23:07.607" v="17"/>
        <pc:sldMkLst>
          <pc:docMk/>
          <pc:sldMk cId="1130039214" sldId="283"/>
        </pc:sldMkLst>
      </pc:sldChg>
      <pc:sldChg chg="del">
        <pc:chgData name="SIRIN KURIAN ABRAHAM" userId="S::skabraham@wisc.edu::09579e3d-db67-4f46-929f-0ceac2a90008" providerId="AD" clId="Web-{B13F237F-5F59-4CE3-9B42-C987260918BB}" dt="2022-05-04T15:23:19.842" v="26"/>
        <pc:sldMkLst>
          <pc:docMk/>
          <pc:sldMk cId="889088747" sldId="288"/>
        </pc:sldMkLst>
      </pc:sldChg>
      <pc:sldChg chg="del">
        <pc:chgData name="SIRIN KURIAN ABRAHAM" userId="S::skabraham@wisc.edu::09579e3d-db67-4f46-929f-0ceac2a90008" providerId="AD" clId="Web-{B13F237F-5F59-4CE3-9B42-C987260918BB}" dt="2022-05-04T15:23:21.373" v="27"/>
        <pc:sldMkLst>
          <pc:docMk/>
          <pc:sldMk cId="2304863193" sldId="289"/>
        </pc:sldMkLst>
      </pc:sldChg>
      <pc:sldChg chg="del">
        <pc:chgData name="SIRIN KURIAN ABRAHAM" userId="S::skabraham@wisc.edu::09579e3d-db67-4f46-929f-0ceac2a90008" providerId="AD" clId="Web-{B13F237F-5F59-4CE3-9B42-C987260918BB}" dt="2022-05-04T15:23:05.764" v="16"/>
        <pc:sldMkLst>
          <pc:docMk/>
          <pc:sldMk cId="3485847396" sldId="293"/>
        </pc:sldMkLst>
      </pc:sldChg>
      <pc:sldChg chg="del">
        <pc:chgData name="SIRIN KURIAN ABRAHAM" userId="S::skabraham@wisc.edu::09579e3d-db67-4f46-929f-0ceac2a90008" providerId="AD" clId="Web-{B13F237F-5F59-4CE3-9B42-C987260918BB}" dt="2022-05-04T15:22:49.811" v="0"/>
        <pc:sldMkLst>
          <pc:docMk/>
          <pc:sldMk cId="95649858" sldId="294"/>
        </pc:sldMkLst>
      </pc:sldChg>
      <pc:sldChg chg="del">
        <pc:chgData name="SIRIN KURIAN ABRAHAM" userId="S::skabraham@wisc.edu::09579e3d-db67-4f46-929f-0ceac2a90008" providerId="AD" clId="Web-{B13F237F-5F59-4CE3-9B42-C987260918BB}" dt="2022-05-04T15:23:01.436" v="11"/>
        <pc:sldMkLst>
          <pc:docMk/>
          <pc:sldMk cId="2025183004" sldId="295"/>
        </pc:sldMkLst>
      </pc:sldChg>
      <pc:sldChg chg="del">
        <pc:chgData name="SIRIN KURIAN ABRAHAM" userId="S::skabraham@wisc.edu::09579e3d-db67-4f46-929f-0ceac2a90008" providerId="AD" clId="Web-{B13F237F-5F59-4CE3-9B42-C987260918BB}" dt="2022-05-04T15:23:00.264" v="10"/>
        <pc:sldMkLst>
          <pc:docMk/>
          <pc:sldMk cId="2166057739" sldId="296"/>
        </pc:sldMkLst>
      </pc:sldChg>
      <pc:sldChg chg="del">
        <pc:chgData name="SIRIN KURIAN ABRAHAM" userId="S::skabraham@wisc.edu::09579e3d-db67-4f46-929f-0ceac2a90008" providerId="AD" clId="Web-{B13F237F-5F59-4CE3-9B42-C987260918BB}" dt="2022-05-04T15:23:02.607" v="12"/>
        <pc:sldMkLst>
          <pc:docMk/>
          <pc:sldMk cId="589583045" sldId="297"/>
        </pc:sldMkLst>
      </pc:sldChg>
      <pc:sldChg chg="del">
        <pc:chgData name="SIRIN KURIAN ABRAHAM" userId="S::skabraham@wisc.edu::09579e3d-db67-4f46-929f-0ceac2a90008" providerId="AD" clId="Web-{B13F237F-5F59-4CE3-9B42-C987260918BB}" dt="2022-05-04T15:23:18.061" v="24"/>
        <pc:sldMkLst>
          <pc:docMk/>
          <pc:sldMk cId="3172539047" sldId="301"/>
        </pc:sldMkLst>
      </pc:sldChg>
      <pc:sldChg chg="del">
        <pc:chgData name="SIRIN KURIAN ABRAHAM" userId="S::skabraham@wisc.edu::09579e3d-db67-4f46-929f-0ceac2a90008" providerId="AD" clId="Web-{B13F237F-5F59-4CE3-9B42-C987260918BB}" dt="2022-05-04T15:23:12.217" v="19"/>
        <pc:sldMkLst>
          <pc:docMk/>
          <pc:sldMk cId="1985152760" sldId="302"/>
        </pc:sldMkLst>
      </pc:sldChg>
      <pc:sldChg chg="del">
        <pc:chgData name="SIRIN KURIAN ABRAHAM" userId="S::skabraham@wisc.edu::09579e3d-db67-4f46-929f-0ceac2a90008" providerId="AD" clId="Web-{B13F237F-5F59-4CE3-9B42-C987260918BB}" dt="2022-05-04T15:23:15.904" v="22"/>
        <pc:sldMkLst>
          <pc:docMk/>
          <pc:sldMk cId="1180873298" sldId="304"/>
        </pc:sldMkLst>
      </pc:sldChg>
      <pc:sldChg chg="del">
        <pc:chgData name="SIRIN KURIAN ABRAHAM" userId="S::skabraham@wisc.edu::09579e3d-db67-4f46-929f-0ceac2a90008" providerId="AD" clId="Web-{B13F237F-5F59-4CE3-9B42-C987260918BB}" dt="2022-05-04T15:23:13.373" v="20"/>
        <pc:sldMkLst>
          <pc:docMk/>
          <pc:sldMk cId="2198913447" sldId="306"/>
        </pc:sldMkLst>
      </pc:sldChg>
      <pc:sldChg chg="del">
        <pc:chgData name="SIRIN KURIAN ABRAHAM" userId="S::skabraham@wisc.edu::09579e3d-db67-4f46-929f-0ceac2a90008" providerId="AD" clId="Web-{B13F237F-5F59-4CE3-9B42-C987260918BB}" dt="2022-05-04T15:23:10.264" v="18"/>
        <pc:sldMkLst>
          <pc:docMk/>
          <pc:sldMk cId="1264919377" sldId="307"/>
        </pc:sldMkLst>
      </pc:sldChg>
      <pc:sldChg chg="del">
        <pc:chgData name="SIRIN KURIAN ABRAHAM" userId="S::skabraham@wisc.edu::09579e3d-db67-4f46-929f-0ceac2a90008" providerId="AD" clId="Web-{B13F237F-5F59-4CE3-9B42-C987260918BB}" dt="2022-05-04T15:23:16.811" v="23"/>
        <pc:sldMkLst>
          <pc:docMk/>
          <pc:sldMk cId="3191163938" sldId="308"/>
        </pc:sldMkLst>
      </pc:sldChg>
      <pc:sldChg chg="del">
        <pc:chgData name="SIRIN KURIAN ABRAHAM" userId="S::skabraham@wisc.edu::09579e3d-db67-4f46-929f-0ceac2a90008" providerId="AD" clId="Web-{B13F237F-5F59-4CE3-9B42-C987260918BB}" dt="2022-05-04T15:23:02.701" v="14"/>
        <pc:sldMkLst>
          <pc:docMk/>
          <pc:sldMk cId="2901689689" sldId="311"/>
        </pc:sldMkLst>
      </pc:sldChg>
      <pc:sldChg chg="del">
        <pc:chgData name="SIRIN KURIAN ABRAHAM" userId="S::skabraham@wisc.edu::09579e3d-db67-4f46-929f-0ceac2a90008" providerId="AD" clId="Web-{B13F237F-5F59-4CE3-9B42-C987260918BB}" dt="2022-05-04T15:23:14.967" v="21"/>
        <pc:sldMkLst>
          <pc:docMk/>
          <pc:sldMk cId="3743494999" sldId="312"/>
        </pc:sldMkLst>
      </pc:sldChg>
      <pc:sldChg chg="del">
        <pc:chgData name="SIRIN KURIAN ABRAHAM" userId="S::skabraham@wisc.edu::09579e3d-db67-4f46-929f-0ceac2a90008" providerId="AD" clId="Web-{B13F237F-5F59-4CE3-9B42-C987260918BB}" dt="2022-05-04T15:23:18.717" v="25"/>
        <pc:sldMkLst>
          <pc:docMk/>
          <pc:sldMk cId="1876282597" sldId="313"/>
        </pc:sldMkLst>
      </pc:sldChg>
      <pc:sldChg chg="del">
        <pc:chgData name="SIRIN KURIAN ABRAHAM" userId="S::skabraham@wisc.edu::09579e3d-db67-4f46-929f-0ceac2a90008" providerId="AD" clId="Web-{B13F237F-5F59-4CE3-9B42-C987260918BB}" dt="2022-05-04T15:23:02.654" v="13"/>
        <pc:sldMkLst>
          <pc:docMk/>
          <pc:sldMk cId="3137541673" sldId="314"/>
        </pc:sldMkLst>
      </pc:sldChg>
      <pc:sldChg chg="del">
        <pc:chgData name="SIRIN KURIAN ABRAHAM" userId="S::skabraham@wisc.edu::09579e3d-db67-4f46-929f-0ceac2a90008" providerId="AD" clId="Web-{B13F237F-5F59-4CE3-9B42-C987260918BB}" dt="2022-05-04T15:23:04.154" v="15"/>
        <pc:sldMkLst>
          <pc:docMk/>
          <pc:sldMk cId="1925574408" sldId="315"/>
        </pc:sldMkLst>
      </pc:sldChg>
    </pc:docChg>
  </pc:docChgLst>
  <pc:docChgLst>
    <pc:chgData name="pangjiayao990" userId="S::pangjiayao990_gmail.com#ext#@uwprod.onmicrosoft.com::a5ada5d3-e22c-4308-bd12-a1ac8d3a4cdf" providerId="AD" clId="Web-{D6B5367E-F471-4453-B341-3A97C5AFCDDA}"/>
    <pc:docChg chg="modSld">
      <pc:chgData name="pangjiayao990" userId="S::pangjiayao990_gmail.com#ext#@uwprod.onmicrosoft.com::a5ada5d3-e22c-4308-bd12-a1ac8d3a4cdf" providerId="AD" clId="Web-{D6B5367E-F471-4453-B341-3A97C5AFCDDA}" dt="2022-05-04T03:41:52.805" v="549" actId="20577"/>
      <pc:docMkLst>
        <pc:docMk/>
      </pc:docMkLst>
      <pc:sldChg chg="addSp delSp modSp">
        <pc:chgData name="pangjiayao990" userId="S::pangjiayao990_gmail.com#ext#@uwprod.onmicrosoft.com::a5ada5d3-e22c-4308-bd12-a1ac8d3a4cdf" providerId="AD" clId="Web-{D6B5367E-F471-4453-B341-3A97C5AFCDDA}" dt="2022-05-04T03:41:52.805" v="549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D6B5367E-F471-4453-B341-3A97C5AFCDDA}" dt="2022-05-04T03:39:39.883" v="485" actId="20577"/>
          <ac:spMkLst>
            <pc:docMk/>
            <pc:sldMk cId="1985152760" sldId="302"/>
            <ac:spMk id="10" creationId="{17B794BF-9DCD-5672-3920-A9A9F2530ED8}"/>
          </ac:spMkLst>
        </pc:spChg>
        <pc:spChg chg="add del">
          <ac:chgData name="pangjiayao990" userId="S::pangjiayao990_gmail.com#ext#@uwprod.onmicrosoft.com::a5ada5d3-e22c-4308-bd12-a1ac8d3a4cdf" providerId="AD" clId="Web-{D6B5367E-F471-4453-B341-3A97C5AFCDDA}" dt="2022-05-04T03:31:34.415" v="237"/>
          <ac:spMkLst>
            <pc:docMk/>
            <pc:sldMk cId="1985152760" sldId="302"/>
            <ac:spMk id="12" creationId="{60666CC1-673F-D046-A425-0CA446BEF136}"/>
          </ac:spMkLst>
        </pc:spChg>
        <pc:spChg chg="add del mod">
          <ac:chgData name="pangjiayao990" userId="S::pangjiayao990_gmail.com#ext#@uwprod.onmicrosoft.com::a5ada5d3-e22c-4308-bd12-a1ac8d3a4cdf" providerId="AD" clId="Web-{D6B5367E-F471-4453-B341-3A97C5AFCDDA}" dt="2022-05-04T03:33:35.056" v="264"/>
          <ac:spMkLst>
            <pc:docMk/>
            <pc:sldMk cId="1985152760" sldId="302"/>
            <ac:spMk id="13" creationId="{DB0097C3-DFB0-F29A-09EF-C8D881398799}"/>
          </ac:spMkLst>
        </pc:spChg>
        <pc:spChg chg="add mod">
          <ac:chgData name="pangjiayao990" userId="S::pangjiayao990_gmail.com#ext#@uwprod.onmicrosoft.com::a5ada5d3-e22c-4308-bd12-a1ac8d3a4cdf" providerId="AD" clId="Web-{D6B5367E-F471-4453-B341-3A97C5AFCDDA}" dt="2022-05-04T03:39:49.914" v="486" actId="14100"/>
          <ac:spMkLst>
            <pc:docMk/>
            <pc:sldMk cId="1985152760" sldId="302"/>
            <ac:spMk id="14" creationId="{1C7C8BC1-0C8B-7DB4-528C-3276BF6AC37B}"/>
          </ac:spMkLst>
        </pc:spChg>
        <pc:spChg chg="add mod">
          <ac:chgData name="pangjiayao990" userId="S::pangjiayao990_gmail.com#ext#@uwprod.onmicrosoft.com::a5ada5d3-e22c-4308-bd12-a1ac8d3a4cdf" providerId="AD" clId="Web-{D6B5367E-F471-4453-B341-3A97C5AFCDDA}" dt="2022-05-04T03:40:07.024" v="489" actId="1076"/>
          <ac:spMkLst>
            <pc:docMk/>
            <pc:sldMk cId="1985152760" sldId="302"/>
            <ac:spMk id="16" creationId="{EC20F818-59E7-6D2F-C49D-4B1A1013CD48}"/>
          </ac:spMkLst>
        </pc:spChg>
        <pc:spChg chg="add mod">
          <ac:chgData name="pangjiayao990" userId="S::pangjiayao990_gmail.com#ext#@uwprod.onmicrosoft.com::a5ada5d3-e22c-4308-bd12-a1ac8d3a4cdf" providerId="AD" clId="Web-{D6B5367E-F471-4453-B341-3A97C5AFCDDA}" dt="2022-05-04T03:40:20.930" v="501" actId="20577"/>
          <ac:spMkLst>
            <pc:docMk/>
            <pc:sldMk cId="1985152760" sldId="302"/>
            <ac:spMk id="17" creationId="{789C210A-3154-7AD0-CFE9-320FB1230E95}"/>
          </ac:spMkLst>
        </pc:spChg>
        <pc:spChg chg="add mod">
          <ac:chgData name="pangjiayao990" userId="S::pangjiayao990_gmail.com#ext#@uwprod.onmicrosoft.com::a5ada5d3-e22c-4308-bd12-a1ac8d3a4cdf" providerId="AD" clId="Web-{D6B5367E-F471-4453-B341-3A97C5AFCDDA}" dt="2022-05-04T03:41:52.805" v="549" actId="20577"/>
          <ac:spMkLst>
            <pc:docMk/>
            <pc:sldMk cId="1985152760" sldId="302"/>
            <ac:spMk id="18" creationId="{C25B47ED-0052-0297-C447-A2D73915A570}"/>
          </ac:spMkLst>
        </pc:spChg>
        <pc:graphicFrameChg chg="del">
          <ac:chgData name="pangjiayao990" userId="S::pangjiayao990_gmail.com#ext#@uwprod.onmicrosoft.com::a5ada5d3-e22c-4308-bd12-a1ac8d3a4cdf" providerId="AD" clId="Web-{D6B5367E-F471-4453-B341-3A97C5AFCDDA}" dt="2022-05-04T03:25:43.431" v="144"/>
          <ac:graphicFrameMkLst>
            <pc:docMk/>
            <pc:sldMk cId="1985152760" sldId="302"/>
            <ac:graphicFrameMk id="5" creationId="{27DB0B26-4DD2-63D3-9E5E-A515ED298872}"/>
          </ac:graphicFrameMkLst>
        </pc:graphicFrameChg>
        <pc:picChg chg="add del mod">
          <ac:chgData name="pangjiayao990" userId="S::pangjiayao990_gmail.com#ext#@uwprod.onmicrosoft.com::a5ada5d3-e22c-4308-bd12-a1ac8d3a4cdf" providerId="AD" clId="Web-{D6B5367E-F471-4453-B341-3A97C5AFCDDA}" dt="2022-05-04T03:37:26.289" v="445"/>
          <ac:picMkLst>
            <pc:docMk/>
            <pc:sldMk cId="1985152760" sldId="302"/>
            <ac:picMk id="6" creationId="{7EF66080-6932-244D-141F-D1BAC8538F5B}"/>
          </ac:picMkLst>
        </pc:picChg>
        <pc:picChg chg="add del mod">
          <ac:chgData name="pangjiayao990" userId="S::pangjiayao990_gmail.com#ext#@uwprod.onmicrosoft.com::a5ada5d3-e22c-4308-bd12-a1ac8d3a4cdf" providerId="AD" clId="Web-{D6B5367E-F471-4453-B341-3A97C5AFCDDA}" dt="2022-05-04T03:29:21.540" v="155"/>
          <ac:picMkLst>
            <pc:docMk/>
            <pc:sldMk cId="1985152760" sldId="302"/>
            <ac:picMk id="7" creationId="{378997FE-16FD-13A9-AD57-866E09424063}"/>
          </ac:picMkLst>
        </pc:picChg>
        <pc:picChg chg="add mod">
          <ac:chgData name="pangjiayao990" userId="S::pangjiayao990_gmail.com#ext#@uwprod.onmicrosoft.com::a5ada5d3-e22c-4308-bd12-a1ac8d3a4cdf" providerId="AD" clId="Web-{D6B5367E-F471-4453-B341-3A97C5AFCDDA}" dt="2022-05-04T03:30:03.384" v="163" actId="1076"/>
          <ac:picMkLst>
            <pc:docMk/>
            <pc:sldMk cId="1985152760" sldId="302"/>
            <ac:picMk id="9" creationId="{0044BAEA-C922-B247-1B0D-437C4A57E215}"/>
          </ac:picMkLst>
        </pc:picChg>
        <pc:cxnChg chg="add del">
          <ac:chgData name="pangjiayao990" userId="S::pangjiayao990_gmail.com#ext#@uwprod.onmicrosoft.com::a5ada5d3-e22c-4308-bd12-a1ac8d3a4cdf" providerId="AD" clId="Web-{D6B5367E-F471-4453-B341-3A97C5AFCDDA}" dt="2022-05-04T03:40:14.930" v="492"/>
          <ac:cxnSpMkLst>
            <pc:docMk/>
            <pc:sldMk cId="1985152760" sldId="302"/>
            <ac:cxnSpMk id="15" creationId="{CA12F4E4-88CD-B558-A845-8F93D1BAFA29}"/>
          </ac:cxnSpMkLst>
        </pc:cxnChg>
      </pc:sldChg>
      <pc:sldChg chg="modSp">
        <pc:chgData name="pangjiayao990" userId="S::pangjiayao990_gmail.com#ext#@uwprod.onmicrosoft.com::a5ada5d3-e22c-4308-bd12-a1ac8d3a4cdf" providerId="AD" clId="Web-{D6B5367E-F471-4453-B341-3A97C5AFCDDA}" dt="2022-05-04T03:25:16.478" v="143" actId="20577"/>
        <pc:sldMkLst>
          <pc:docMk/>
          <pc:sldMk cId="1268133580" sldId="310"/>
        </pc:sldMkLst>
        <pc:spChg chg="mod">
          <ac:chgData name="pangjiayao990" userId="S::pangjiayao990_gmail.com#ext#@uwprod.onmicrosoft.com::a5ada5d3-e22c-4308-bd12-a1ac8d3a4cdf" providerId="AD" clId="Web-{D6B5367E-F471-4453-B341-3A97C5AFCDDA}" dt="2022-05-04T03:25:16.478" v="143" actId="20577"/>
          <ac:spMkLst>
            <pc:docMk/>
            <pc:sldMk cId="1268133580" sldId="310"/>
            <ac:spMk id="4" creationId="{7EF9198A-A255-79D5-ECAD-4615FCD55A43}"/>
          </ac:spMkLst>
        </pc:spChg>
      </pc:sldChg>
    </pc:docChg>
  </pc:docChgLst>
  <pc:docChgLst>
    <pc:chgData name="AI GUAN" userId="S::aguan3@wisc.edu::5496c27d-a4c6-44ae-9b21-bf57747a3312" providerId="AD" clId="Web-{2228145F-1D1E-4C5D-B762-864157F9EB5D}"/>
    <pc:docChg chg="modSld">
      <pc:chgData name="AI GUAN" userId="S::aguan3@wisc.edu::5496c27d-a4c6-44ae-9b21-bf57747a3312" providerId="AD" clId="Web-{2228145F-1D1E-4C5D-B762-864157F9EB5D}" dt="2022-05-04T03:46:35.710" v="42" actId="1076"/>
      <pc:docMkLst>
        <pc:docMk/>
      </pc:docMkLst>
      <pc:sldChg chg="modSp">
        <pc:chgData name="AI GUAN" userId="S::aguan3@wisc.edu::5496c27d-a4c6-44ae-9b21-bf57747a3312" providerId="AD" clId="Web-{2228145F-1D1E-4C5D-B762-864157F9EB5D}" dt="2022-05-04T03:46:35.710" v="42" actId="1076"/>
        <pc:sldMkLst>
          <pc:docMk/>
          <pc:sldMk cId="1985152760" sldId="302"/>
        </pc:sldMkLst>
        <pc:spChg chg="mod">
          <ac:chgData name="AI GUAN" userId="S::aguan3@wisc.edu::5496c27d-a4c6-44ae-9b21-bf57747a3312" providerId="AD" clId="Web-{2228145F-1D1E-4C5D-B762-864157F9EB5D}" dt="2022-05-04T03:46:24.695" v="37" actId="1076"/>
          <ac:spMkLst>
            <pc:docMk/>
            <pc:sldMk cId="1985152760" sldId="302"/>
            <ac:spMk id="14" creationId="{1C7C8BC1-0C8B-7DB4-528C-3276BF6AC37B}"/>
          </ac:spMkLst>
        </pc:spChg>
        <pc:spChg chg="mod">
          <ac:chgData name="AI GUAN" userId="S::aguan3@wisc.edu::5496c27d-a4c6-44ae-9b21-bf57747a3312" providerId="AD" clId="Web-{2228145F-1D1E-4C5D-B762-864157F9EB5D}" dt="2022-05-04T03:46:33.491" v="41" actId="1076"/>
          <ac:spMkLst>
            <pc:docMk/>
            <pc:sldMk cId="1985152760" sldId="302"/>
            <ac:spMk id="16" creationId="{EC20F818-59E7-6D2F-C49D-4B1A1013CD48}"/>
          </ac:spMkLst>
        </pc:spChg>
        <pc:spChg chg="mod">
          <ac:chgData name="AI GUAN" userId="S::aguan3@wisc.edu::5496c27d-a4c6-44ae-9b21-bf57747a3312" providerId="AD" clId="Web-{2228145F-1D1E-4C5D-B762-864157F9EB5D}" dt="2022-05-04T03:46:27.085" v="38" actId="1076"/>
          <ac:spMkLst>
            <pc:docMk/>
            <pc:sldMk cId="1985152760" sldId="302"/>
            <ac:spMk id="17" creationId="{789C210A-3154-7AD0-CFE9-320FB1230E95}"/>
          </ac:spMkLst>
        </pc:spChg>
        <pc:spChg chg="mod">
          <ac:chgData name="AI GUAN" userId="S::aguan3@wisc.edu::5496c27d-a4c6-44ae-9b21-bf57747a3312" providerId="AD" clId="Web-{2228145F-1D1E-4C5D-B762-864157F9EB5D}" dt="2022-05-04T03:46:35.710" v="42" actId="1076"/>
          <ac:spMkLst>
            <pc:docMk/>
            <pc:sldMk cId="1985152760" sldId="302"/>
            <ac:spMk id="18" creationId="{C25B47ED-0052-0297-C447-A2D73915A570}"/>
          </ac:spMkLst>
        </pc:spChg>
      </pc:sldChg>
      <pc:sldChg chg="modSp">
        <pc:chgData name="AI GUAN" userId="S::aguan3@wisc.edu::5496c27d-a4c6-44ae-9b21-bf57747a3312" providerId="AD" clId="Web-{2228145F-1D1E-4C5D-B762-864157F9EB5D}" dt="2022-05-04T03:45:05.632" v="27"/>
        <pc:sldMkLst>
          <pc:docMk/>
          <pc:sldMk cId="2360227658" sldId="303"/>
        </pc:sldMkLst>
        <pc:graphicFrameChg chg="mod modGraphic">
          <ac:chgData name="AI GUAN" userId="S::aguan3@wisc.edu::5496c27d-a4c6-44ae-9b21-bf57747a3312" providerId="AD" clId="Web-{2228145F-1D1E-4C5D-B762-864157F9EB5D}" dt="2022-05-04T03:45:05.632" v="27"/>
          <ac:graphicFrameMkLst>
            <pc:docMk/>
            <pc:sldMk cId="2360227658" sldId="303"/>
            <ac:graphicFrameMk id="6" creationId="{E952A6A5-4B9D-820D-4418-BF5D364802D2}"/>
          </ac:graphicFrameMkLst>
        </pc:graphicFrameChg>
      </pc:sldChg>
    </pc:docChg>
  </pc:docChgLst>
  <pc:docChgLst>
    <pc:chgData name="pangjiayao990" userId="S::pangjiayao990_gmail.com#ext#@uwprod.onmicrosoft.com::a5ada5d3-e22c-4308-bd12-a1ac8d3a4cdf" providerId="AD" clId="Web-{F3E48CE0-47E9-4930-9DFC-901EEF79AC06}"/>
    <pc:docChg chg="modSld">
      <pc:chgData name="pangjiayao990" userId="S::pangjiayao990_gmail.com#ext#@uwprod.onmicrosoft.com::a5ada5d3-e22c-4308-bd12-a1ac8d3a4cdf" providerId="AD" clId="Web-{F3E48CE0-47E9-4930-9DFC-901EEF79AC06}" dt="2022-05-04T03:18:04.085" v="4"/>
      <pc:docMkLst>
        <pc:docMk/>
      </pc:docMkLst>
      <pc:sldChg chg="addSp delSp modSp">
        <pc:chgData name="pangjiayao990" userId="S::pangjiayao990_gmail.com#ext#@uwprod.onmicrosoft.com::a5ada5d3-e22c-4308-bd12-a1ac8d3a4cdf" providerId="AD" clId="Web-{F3E48CE0-47E9-4930-9DFC-901EEF79AC06}" dt="2022-05-04T03:18:04.085" v="4"/>
        <pc:sldMkLst>
          <pc:docMk/>
          <pc:sldMk cId="2198913447" sldId="306"/>
        </pc:sldMkLst>
        <pc:graphicFrameChg chg="add del mod">
          <ac:chgData name="pangjiayao990" userId="S::pangjiayao990_gmail.com#ext#@uwprod.onmicrosoft.com::a5ada5d3-e22c-4308-bd12-a1ac8d3a4cdf" providerId="AD" clId="Web-{F3E48CE0-47E9-4930-9DFC-901EEF79AC06}" dt="2022-05-04T03:18:04.085" v="4"/>
          <ac:graphicFrameMkLst>
            <pc:docMk/>
            <pc:sldMk cId="2198913447" sldId="306"/>
            <ac:graphicFrameMk id="5" creationId="{00000000-0008-0000-0000-000003000000}"/>
          </ac:graphicFrameMkLst>
        </pc:graphicFrameChg>
      </pc:sldChg>
    </pc:docChg>
  </pc:docChgLst>
  <pc:docChgLst>
    <pc:chgData name="SIRIN KURIAN ABRAHAM" userId="S::skabraham@wisc.edu::09579e3d-db67-4f46-929f-0ceac2a90008" providerId="AD" clId="Web-{7FCF590F-5B0E-435D-94BE-6B8F45474790}"/>
    <pc:docChg chg="modSld addMainMaster delMainMaster">
      <pc:chgData name="SIRIN KURIAN ABRAHAM" userId="S::skabraham@wisc.edu::09579e3d-db67-4f46-929f-0ceac2a90008" providerId="AD" clId="Web-{7FCF590F-5B0E-435D-94BE-6B8F45474790}" dt="2022-05-04T15:53:42.969" v="13" actId="1076"/>
      <pc:docMkLst>
        <pc:docMk/>
      </pc:docMkLst>
      <pc:sldChg chg="modSp mod modClrScheme chgLayout">
        <pc:chgData name="SIRIN KURIAN ABRAHAM" userId="S::skabraham@wisc.edu::09579e3d-db67-4f46-929f-0ceac2a90008" providerId="AD" clId="Web-{7FCF590F-5B0E-435D-94BE-6B8F45474790}" dt="2022-05-04T15:53:16.141" v="9"/>
        <pc:sldMkLst>
          <pc:docMk/>
          <pc:sldMk cId="1789253758" sldId="258"/>
        </pc:sldMkLst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1789253758" sldId="258"/>
            <ac:spMk id="2" creationId="{288624EE-0054-2CE9-C297-344C574FFE6E}"/>
          </ac:spMkLst>
        </pc:spChg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1789253758" sldId="258"/>
            <ac:spMk id="4" creationId="{9A9B35B6-D7A4-265A-4A42-278A3210B87A}"/>
          </ac:spMkLst>
        </pc:spChg>
      </pc:sldChg>
      <pc:sldChg chg="modSp mod modClrScheme chgLayout">
        <pc:chgData name="SIRIN KURIAN ABRAHAM" userId="S::skabraham@wisc.edu::09579e3d-db67-4f46-929f-0ceac2a90008" providerId="AD" clId="Web-{7FCF590F-5B0E-435D-94BE-6B8F45474790}" dt="2022-05-04T15:53:42.969" v="13" actId="1076"/>
        <pc:sldMkLst>
          <pc:docMk/>
          <pc:sldMk cId="1486217434" sldId="259"/>
        </pc:sldMkLst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SIRIN KURIAN ABRAHAM" userId="S::skabraham@wisc.edu::09579e3d-db67-4f46-929f-0ceac2a90008" providerId="AD" clId="Web-{7FCF590F-5B0E-435D-94BE-6B8F45474790}" dt="2022-05-04T15:53:42.969" v="13" actId="1076"/>
          <ac:spMkLst>
            <pc:docMk/>
            <pc:sldMk cId="1486217434" sldId="259"/>
            <ac:spMk id="3" creationId="{D32BC12F-B260-F650-616E-9A20D0B087A9}"/>
          </ac:spMkLst>
        </pc:spChg>
      </pc:sldChg>
      <pc:sldChg chg="modSp mod modClrScheme chgLayout">
        <pc:chgData name="SIRIN KURIAN ABRAHAM" userId="S::skabraham@wisc.edu::09579e3d-db67-4f46-929f-0ceac2a90008" providerId="AD" clId="Web-{7FCF590F-5B0E-435D-94BE-6B8F45474790}" dt="2022-05-04T15:53:35.172" v="12" actId="1076"/>
        <pc:sldMkLst>
          <pc:docMk/>
          <pc:sldMk cId="1156443006" sldId="260"/>
        </pc:sldMkLst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1156443006" sldId="260"/>
            <ac:spMk id="4" creationId="{9A9B35B6-D7A4-265A-4A42-278A3210B87A}"/>
          </ac:spMkLst>
        </pc:spChg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1156443006" sldId="260"/>
            <ac:spMk id="9" creationId="{610A50D6-15DA-C5EF-7905-5FBD82654BB9}"/>
          </ac:spMkLst>
        </pc:spChg>
        <pc:picChg chg="mod">
          <ac:chgData name="SIRIN KURIAN ABRAHAM" userId="S::skabraham@wisc.edu::09579e3d-db67-4f46-929f-0ceac2a90008" providerId="AD" clId="Web-{7FCF590F-5B0E-435D-94BE-6B8F45474790}" dt="2022-05-04T15:53:35.172" v="12" actId="1076"/>
          <ac:picMkLst>
            <pc:docMk/>
            <pc:sldMk cId="1156443006" sldId="260"/>
            <ac:picMk id="3" creationId="{1990ED7E-C533-22CC-7F45-56E3302074F3}"/>
          </ac:picMkLst>
        </pc:picChg>
      </pc:sldChg>
      <pc:sldChg chg="addSp delSp modSp mod modClrScheme delDesignElem chgLayout">
        <pc:chgData name="SIRIN KURIAN ABRAHAM" userId="S::skabraham@wisc.edu::09579e3d-db67-4f46-929f-0ceac2a90008" providerId="AD" clId="Web-{7FCF590F-5B0E-435D-94BE-6B8F45474790}" dt="2022-05-04T15:53:16.141" v="9"/>
        <pc:sldMkLst>
          <pc:docMk/>
          <pc:sldMk cId="907363873" sldId="263"/>
        </pc:sldMkLst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907363873" sldId="263"/>
            <ac:spMk id="2" creationId="{FB53CA85-6AA3-B33B-1B83-17EF3453D652}"/>
          </ac:spMkLst>
        </pc:spChg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907363873" sldId="263"/>
            <ac:spMk id="4" creationId="{81AAEEAD-C90E-6821-8B61-4E285EA5352D}"/>
          </ac:spMkLst>
        </pc:spChg>
        <pc:spChg chg="add del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907363873" sldId="263"/>
            <ac:spMk id="11" creationId="{C33BF9DD-8A45-4EEE-B231-0A14D322E5F9}"/>
          </ac:spMkLst>
        </pc:spChg>
        <pc:spChg chg="add del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907363873" sldId="263"/>
            <ac:spMk id="15" creationId="{D5FBCAC9-BD8B-4F3B-AD74-EF37D4211349}"/>
          </ac:spMkLst>
        </pc:spChg>
        <pc:spChg chg="add del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907363873" sldId="263"/>
            <ac:spMk id="17" creationId="{9556C5A8-AD7E-4CE7-87BE-9EA3B5E1786F}"/>
          </ac:spMkLst>
        </pc:spChg>
        <pc:cxnChg chg="add del">
          <ac:chgData name="SIRIN KURIAN ABRAHAM" userId="S::skabraham@wisc.edu::09579e3d-db67-4f46-929f-0ceac2a90008" providerId="AD" clId="Web-{7FCF590F-5B0E-435D-94BE-6B8F45474790}" dt="2022-05-04T15:53:16.141" v="9"/>
          <ac:cxnSpMkLst>
            <pc:docMk/>
            <pc:sldMk cId="907363873" sldId="263"/>
            <ac:cxnSpMk id="13" creationId="{9020DCC9-F851-4562-BB20-1AB3C51BFD08}"/>
          </ac:cxnSpMkLst>
        </pc:cxnChg>
      </pc:sldChg>
      <pc:sldChg chg="modSp mod modClrScheme chgLayout">
        <pc:chgData name="SIRIN KURIAN ABRAHAM" userId="S::skabraham@wisc.edu::09579e3d-db67-4f46-929f-0ceac2a90008" providerId="AD" clId="Web-{7FCF590F-5B0E-435D-94BE-6B8F45474790}" dt="2022-05-04T15:53:16.141" v="9"/>
        <pc:sldMkLst>
          <pc:docMk/>
          <pc:sldMk cId="3610182151" sldId="264"/>
        </pc:sldMkLst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3610182151" sldId="264"/>
            <ac:spMk id="2" creationId="{F87C96EC-FD43-3EAE-EE84-F6B9BC08FAF2}"/>
          </ac:spMkLst>
        </pc:spChg>
        <pc:spChg chg="mod ord">
          <ac:chgData name="SIRIN KURIAN ABRAHAM" userId="S::skabraham@wisc.edu::09579e3d-db67-4f46-929f-0ceac2a90008" providerId="AD" clId="Web-{7FCF590F-5B0E-435D-94BE-6B8F45474790}" dt="2022-05-04T15:53:16.141" v="9"/>
          <ac:spMkLst>
            <pc:docMk/>
            <pc:sldMk cId="3610182151" sldId="264"/>
            <ac:spMk id="4" creationId="{EAE43911-BE0E-6EBE-0A2D-1797FCA9EB78}"/>
          </ac:spMkLst>
        </pc:spChg>
      </pc:sldChg>
      <pc:sldMasterChg chg="add del addSldLayout delSldLayout">
        <pc:chgData name="SIRIN KURIAN ABRAHAM" userId="S::skabraham@wisc.edu::09579e3d-db67-4f46-929f-0ceac2a90008" providerId="AD" clId="Web-{7FCF590F-5B0E-435D-94BE-6B8F45474790}" dt="2022-05-04T15:53:16.141" v="9"/>
        <pc:sldMasterMkLst>
          <pc:docMk/>
          <pc:sldMasterMk cId="3370285368" sldId="2147483672"/>
        </pc:sldMasterMkLst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742148678" sldId="2147483673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2920932376" sldId="2147483674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415537490" sldId="2147483675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71272645" sldId="2147483676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1088542445" sldId="2147483677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2899808703" sldId="2147483678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2587472589" sldId="2147483679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464342028" sldId="2147483680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1190959459" sldId="2147483681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427497334" sldId="2147483682"/>
          </pc:sldLayoutMkLst>
        </pc:sldLayoutChg>
        <pc:sldLayoutChg chg="add del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3370285368" sldId="2147483672"/>
            <pc:sldLayoutMk cId="3704969087" sldId="2147483683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7FCF590F-5B0E-435D-94BE-6B8F45474790}" dt="2022-05-04T15:53:16.141" v="9"/>
        <pc:sldMasterMkLst>
          <pc:docMk/>
          <pc:sldMasterMk cId="1869035322" sldId="2147483684"/>
        </pc:sldMasterMkLst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2365488549" sldId="2147483685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3311599918" sldId="2147483686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4143993775" sldId="2147483687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4236332585" sldId="2147483688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3753556963" sldId="2147483689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872358378" sldId="2147483690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4115051519" sldId="2147483691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11671543" sldId="2147483692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2227692784" sldId="2147483693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55221101" sldId="2147483694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6.141" v="9"/>
          <pc:sldLayoutMkLst>
            <pc:docMk/>
            <pc:sldMasterMk cId="1869035322" sldId="2147483684"/>
            <pc:sldLayoutMk cId="802765249" sldId="2147483695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7FCF590F-5B0E-435D-94BE-6B8F45474790}" dt="2022-05-04T15:53:12.329" v="8"/>
        <pc:sldMasterMkLst>
          <pc:docMk/>
          <pc:sldMasterMk cId="111301395" sldId="2147483696"/>
        </pc:sldMasterMkLst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3123764214" sldId="2147483697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4013000255" sldId="2147483698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2588047360" sldId="2147483699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261034735" sldId="2147483700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1411936966" sldId="2147483701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2475170007" sldId="2147483702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1732255807" sldId="2147483703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3402528420" sldId="2147483704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2132305712" sldId="2147483705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192102525" sldId="2147483706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12.329" v="8"/>
          <pc:sldLayoutMkLst>
            <pc:docMk/>
            <pc:sldMasterMk cId="111301395" sldId="2147483696"/>
            <pc:sldLayoutMk cId="3562768187" sldId="2147483707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7FCF590F-5B0E-435D-94BE-6B8F45474790}" dt="2022-05-04T15:52:52.766" v="4"/>
        <pc:sldMasterMkLst>
          <pc:docMk/>
          <pc:sldMasterMk cId="4237456842" sldId="2147483696"/>
        </pc:sldMasterMkLst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2885791394" sldId="2147483697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155324328" sldId="2147483698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716583552" sldId="2147483699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1887069658" sldId="2147483700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3858228786" sldId="2147483701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2943908517" sldId="2147483702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660063095" sldId="2147483703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378267522" sldId="2147483704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535445952" sldId="2147483705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3948492236" sldId="2147483706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52.766" v="4"/>
          <pc:sldLayoutMkLst>
            <pc:docMk/>
            <pc:sldMasterMk cId="4237456842" sldId="2147483696"/>
            <pc:sldLayoutMk cId="3585310477" sldId="2147483707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7FCF590F-5B0E-435D-94BE-6B8F45474790}" dt="2022-05-04T15:53:09.613" v="7"/>
        <pc:sldMasterMkLst>
          <pc:docMk/>
          <pc:sldMasterMk cId="218873548" sldId="2147483708"/>
        </pc:sldMasterMkLst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603676245" sldId="2147483709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1653480665" sldId="2147483710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4002627527" sldId="2147483711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3019323843" sldId="2147483712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2470404402" sldId="2147483713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1389908255" sldId="2147483714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3751571656" sldId="2147483715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2994285616" sldId="2147483716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2046494710" sldId="2147483717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734282053" sldId="2147483718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3:09.613" v="7"/>
          <pc:sldLayoutMkLst>
            <pc:docMk/>
            <pc:sldMasterMk cId="218873548" sldId="2147483708"/>
            <pc:sldLayoutMk cId="1715101821" sldId="2147483719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7FCF590F-5B0E-435D-94BE-6B8F45474790}" dt="2022-05-04T15:52:49.579" v="3"/>
        <pc:sldMasterMkLst>
          <pc:docMk/>
          <pc:sldMasterMk cId="1545726471" sldId="2147483708"/>
        </pc:sldMasterMkLst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2397816864" sldId="2147483709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1655013585" sldId="2147483710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798670653" sldId="2147483711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3874348535" sldId="2147483712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1657079749" sldId="2147483713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3067380812" sldId="2147483714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1240477211" sldId="2147483715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886829206" sldId="2147483716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1909886012" sldId="2147483717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2438176235" sldId="2147483718"/>
          </pc:sldLayoutMkLst>
        </pc:sldLayoutChg>
        <pc:sldLayoutChg chg="add del mod replId">
          <pc:chgData name="SIRIN KURIAN ABRAHAM" userId="S::skabraham@wisc.edu::09579e3d-db67-4f46-929f-0ceac2a90008" providerId="AD" clId="Web-{7FCF590F-5B0E-435D-94BE-6B8F45474790}" dt="2022-05-04T15:52:49.579" v="3"/>
          <pc:sldLayoutMkLst>
            <pc:docMk/>
            <pc:sldMasterMk cId="1545726471" sldId="2147483708"/>
            <pc:sldLayoutMk cId="2140153359" sldId="2147483719"/>
          </pc:sldLayoutMkLst>
        </pc:sldLayoutChg>
      </pc:sldMasterChg>
    </pc:docChg>
  </pc:docChgLst>
  <pc:docChgLst>
    <pc:chgData name="SIRIN KURIAN ABRAHAM" userId="S::skabraham@wisc.edu::09579e3d-db67-4f46-929f-0ceac2a90008" providerId="AD" clId="Web-{79C1DC2F-DCE5-4A4A-93DE-5F5C7DB60694}"/>
    <pc:docChg chg="addSld">
      <pc:chgData name="SIRIN KURIAN ABRAHAM" userId="S::skabraham@wisc.edu::09579e3d-db67-4f46-929f-0ceac2a90008" providerId="AD" clId="Web-{79C1DC2F-DCE5-4A4A-93DE-5F5C7DB60694}" dt="2022-05-04T15:34:24.985" v="0"/>
      <pc:docMkLst>
        <pc:docMk/>
      </pc:docMkLst>
      <pc:sldChg chg="new">
        <pc:chgData name="SIRIN KURIAN ABRAHAM" userId="S::skabraham@wisc.edu::09579e3d-db67-4f46-929f-0ceac2a90008" providerId="AD" clId="Web-{79C1DC2F-DCE5-4A4A-93DE-5F5C7DB60694}" dt="2022-05-04T15:34:24.985" v="0"/>
        <pc:sldMkLst>
          <pc:docMk/>
          <pc:sldMk cId="4284744013" sldId="262"/>
        </pc:sldMkLst>
      </pc:sldChg>
    </pc:docChg>
  </pc:docChgLst>
  <pc:docChgLst>
    <pc:chgData name="ARAVIND VARATHAN" userId="S::avarathan@wisc.edu::e1d5f4aa-287b-459e-80bb-00998b56fdb1" providerId="AD" clId="Web-{A90B241E-EACB-44CC-9DF4-9BC76D1F9433}"/>
    <pc:docChg chg="modSld">
      <pc:chgData name="ARAVIND VARATHAN" userId="S::avarathan@wisc.edu::e1d5f4aa-287b-459e-80bb-00998b56fdb1" providerId="AD" clId="Web-{A90B241E-EACB-44CC-9DF4-9BC76D1F9433}" dt="2022-05-02T19:42:23.761" v="14" actId="20577"/>
      <pc:docMkLst>
        <pc:docMk/>
      </pc:docMkLst>
      <pc:sldChg chg="addSp delSp modSp">
        <pc:chgData name="ARAVIND VARATHAN" userId="S::avarathan@wisc.edu::e1d5f4aa-287b-459e-80bb-00998b56fdb1" providerId="AD" clId="Web-{A90B241E-EACB-44CC-9DF4-9BC76D1F9433}" dt="2022-05-02T19:42:23.761" v="14" actId="20577"/>
        <pc:sldMkLst>
          <pc:docMk/>
          <pc:sldMk cId="2025183004" sldId="295"/>
        </pc:sldMkLst>
        <pc:spChg chg="del">
          <ac:chgData name="ARAVIND VARATHAN" userId="S::avarathan@wisc.edu::e1d5f4aa-287b-459e-80bb-00998b56fdb1" providerId="AD" clId="Web-{A90B241E-EACB-44CC-9DF4-9BC76D1F9433}" dt="2022-05-02T19:41:05.382" v="0"/>
          <ac:spMkLst>
            <pc:docMk/>
            <pc:sldMk cId="2025183004" sldId="295"/>
            <ac:spMk id="4" creationId="{17A15366-49C6-D908-43E4-95A9E8E63EFE}"/>
          </ac:spMkLst>
        </pc:spChg>
        <pc:spChg chg="add mod">
          <ac:chgData name="ARAVIND VARATHAN" userId="S::avarathan@wisc.edu::e1d5f4aa-287b-459e-80bb-00998b56fdb1" providerId="AD" clId="Web-{A90B241E-EACB-44CC-9DF4-9BC76D1F9433}" dt="2022-05-02T19:42:23.761" v="14" actId="20577"/>
          <ac:spMkLst>
            <pc:docMk/>
            <pc:sldMk cId="2025183004" sldId="295"/>
            <ac:spMk id="5" creationId="{9ED1E5C0-8645-D1B0-EB9F-397462F5B40E}"/>
          </ac:spMkLst>
        </pc:spChg>
      </pc:sldChg>
    </pc:docChg>
  </pc:docChgLst>
  <pc:docChgLst>
    <pc:chgData name="SIRIN KURIAN ABRAHAM" userId="S::skabraham@wisc.edu::09579e3d-db67-4f46-929f-0ceac2a90008" providerId="AD" clId="Web-{8E618AE1-1B98-4253-B1F9-943C7AE8549C}"/>
    <pc:docChg chg="modSld">
      <pc:chgData name="SIRIN KURIAN ABRAHAM" userId="S::skabraham@wisc.edu::09579e3d-db67-4f46-929f-0ceac2a90008" providerId="AD" clId="Web-{8E618AE1-1B98-4253-B1F9-943C7AE8549C}" dt="2022-05-05T15:39:18.230" v="61"/>
      <pc:docMkLst>
        <pc:docMk/>
      </pc:docMkLst>
      <pc:sldChg chg="modSp">
        <pc:chgData name="SIRIN KURIAN ABRAHAM" userId="S::skabraham@wisc.edu::09579e3d-db67-4f46-929f-0ceac2a90008" providerId="AD" clId="Web-{8E618AE1-1B98-4253-B1F9-943C7AE8549C}" dt="2022-05-05T15:38:32.526" v="28"/>
        <pc:sldMkLst>
          <pc:docMk/>
          <pc:sldMk cId="879295724" sldId="279"/>
        </pc:sldMkLst>
        <pc:graphicFrameChg chg="mod modGraphic">
          <ac:chgData name="SIRIN KURIAN ABRAHAM" userId="S::skabraham@wisc.edu::09579e3d-db67-4f46-929f-0ceac2a90008" providerId="AD" clId="Web-{8E618AE1-1B98-4253-B1F9-943C7AE8549C}" dt="2022-05-05T15:38:32.526" v="28"/>
          <ac:graphicFrameMkLst>
            <pc:docMk/>
            <pc:sldMk cId="879295724" sldId="279"/>
            <ac:graphicFrameMk id="3" creationId="{40981EF9-C139-1387-561E-39B1EDF792C8}"/>
          </ac:graphicFrameMkLst>
        </pc:graphicFrameChg>
      </pc:sldChg>
      <pc:sldChg chg="modSp">
        <pc:chgData name="SIRIN KURIAN ABRAHAM" userId="S::skabraham@wisc.edu::09579e3d-db67-4f46-929f-0ceac2a90008" providerId="AD" clId="Web-{8E618AE1-1B98-4253-B1F9-943C7AE8549C}" dt="2022-05-05T15:38:26.135" v="17"/>
        <pc:sldMkLst>
          <pc:docMk/>
          <pc:sldMk cId="1798356067" sldId="280"/>
        </pc:sldMkLst>
        <pc:spChg chg="mod">
          <ac:chgData name="SIRIN KURIAN ABRAHAM" userId="S::skabraham@wisc.edu::09579e3d-db67-4f46-929f-0ceac2a90008" providerId="AD" clId="Web-{8E618AE1-1B98-4253-B1F9-943C7AE8549C}" dt="2022-05-05T15:38:22.510" v="6" actId="20577"/>
          <ac:spMkLst>
            <pc:docMk/>
            <pc:sldMk cId="1798356067" sldId="280"/>
            <ac:spMk id="7" creationId="{70AD3F21-556B-7715-A75E-2237FE919004}"/>
          </ac:spMkLst>
        </pc:spChg>
        <pc:graphicFrameChg chg="mod modGraphic">
          <ac:chgData name="SIRIN KURIAN ABRAHAM" userId="S::skabraham@wisc.edu::09579e3d-db67-4f46-929f-0ceac2a90008" providerId="AD" clId="Web-{8E618AE1-1B98-4253-B1F9-943C7AE8549C}" dt="2022-05-05T15:38:26.135" v="17"/>
          <ac:graphicFrameMkLst>
            <pc:docMk/>
            <pc:sldMk cId="1798356067" sldId="280"/>
            <ac:graphicFrameMk id="6" creationId="{ED53CAA1-AE15-EA8E-E983-73ACC6FDE729}"/>
          </ac:graphicFrameMkLst>
        </pc:graphicFrameChg>
      </pc:sldChg>
      <pc:sldChg chg="modSp">
        <pc:chgData name="SIRIN KURIAN ABRAHAM" userId="S::skabraham@wisc.edu::09579e3d-db67-4f46-929f-0ceac2a90008" providerId="AD" clId="Web-{8E618AE1-1B98-4253-B1F9-943C7AE8549C}" dt="2022-05-05T15:39:18.230" v="61"/>
        <pc:sldMkLst>
          <pc:docMk/>
          <pc:sldMk cId="3120467080" sldId="281"/>
        </pc:sldMkLst>
        <pc:graphicFrameChg chg="mod modGraphic">
          <ac:chgData name="SIRIN KURIAN ABRAHAM" userId="S::skabraham@wisc.edu::09579e3d-db67-4f46-929f-0ceac2a90008" providerId="AD" clId="Web-{8E618AE1-1B98-4253-B1F9-943C7AE8549C}" dt="2022-05-05T15:39:18.230" v="61"/>
          <ac:graphicFrameMkLst>
            <pc:docMk/>
            <pc:sldMk cId="3120467080" sldId="281"/>
            <ac:graphicFrameMk id="3" creationId="{9F71D7D0-500A-2E72-944E-86284CB50365}"/>
          </ac:graphicFrameMkLst>
        </pc:graphicFrameChg>
      </pc:sldChg>
      <pc:sldChg chg="modSp">
        <pc:chgData name="SIRIN KURIAN ABRAHAM" userId="S::skabraham@wisc.edu::09579e3d-db67-4f46-929f-0ceac2a90008" providerId="AD" clId="Web-{8E618AE1-1B98-4253-B1F9-943C7AE8549C}" dt="2022-05-05T15:39:01.464" v="39"/>
        <pc:sldMkLst>
          <pc:docMk/>
          <pc:sldMk cId="1622710191" sldId="282"/>
        </pc:sldMkLst>
        <pc:graphicFrameChg chg="mod modGraphic">
          <ac:chgData name="SIRIN KURIAN ABRAHAM" userId="S::skabraham@wisc.edu::09579e3d-db67-4f46-929f-0ceac2a90008" providerId="AD" clId="Web-{8E618AE1-1B98-4253-B1F9-943C7AE8549C}" dt="2022-05-05T15:39:01.464" v="39"/>
          <ac:graphicFrameMkLst>
            <pc:docMk/>
            <pc:sldMk cId="1622710191" sldId="282"/>
            <ac:graphicFrameMk id="3" creationId="{C995678C-E39B-E41D-1C1D-A613D891F00E}"/>
          </ac:graphicFrameMkLst>
        </pc:graphicFrameChg>
      </pc:sldChg>
      <pc:sldChg chg="modSp">
        <pc:chgData name="SIRIN KURIAN ABRAHAM" userId="S::skabraham@wisc.edu::09579e3d-db67-4f46-929f-0ceac2a90008" providerId="AD" clId="Web-{8E618AE1-1B98-4253-B1F9-943C7AE8549C}" dt="2022-05-05T15:39:08.636" v="50"/>
        <pc:sldMkLst>
          <pc:docMk/>
          <pc:sldMk cId="445018560" sldId="283"/>
        </pc:sldMkLst>
        <pc:graphicFrameChg chg="mod modGraphic">
          <ac:chgData name="SIRIN KURIAN ABRAHAM" userId="S::skabraham@wisc.edu::09579e3d-db67-4f46-929f-0ceac2a90008" providerId="AD" clId="Web-{8E618AE1-1B98-4253-B1F9-943C7AE8549C}" dt="2022-05-05T15:39:08.636" v="50"/>
          <ac:graphicFrameMkLst>
            <pc:docMk/>
            <pc:sldMk cId="445018560" sldId="283"/>
            <ac:graphicFrameMk id="7" creationId="{079B51FF-786D-AE4B-1AE1-7FE1AD387DFC}"/>
          </ac:graphicFrameMkLst>
        </pc:graphicFrameChg>
      </pc:sldChg>
    </pc:docChg>
  </pc:docChgLst>
  <pc:docChgLst>
    <pc:chgData name="pangjiayao990" userId="S::pangjiayao990_gmail.com#ext#@uwprod.onmicrosoft.com::a5ada5d3-e22c-4308-bd12-a1ac8d3a4cdf" providerId="AD" clId="Web-{B4A70775-2DAE-464E-AD88-91B6EF995EA7}"/>
    <pc:docChg chg="addSld delSld modSld sldOrd">
      <pc:chgData name="pangjiayao990" userId="S::pangjiayao990_gmail.com#ext#@uwprod.onmicrosoft.com::a5ada5d3-e22c-4308-bd12-a1ac8d3a4cdf" providerId="AD" clId="Web-{B4A70775-2DAE-464E-AD88-91B6EF995EA7}" dt="2022-04-30T17:11:50.682" v="309" actId="20577"/>
      <pc:docMkLst>
        <pc:docMk/>
      </pc:docMkLst>
      <pc:sldChg chg="del">
        <pc:chgData name="pangjiayao990" userId="S::pangjiayao990_gmail.com#ext#@uwprod.onmicrosoft.com::a5ada5d3-e22c-4308-bd12-a1ac8d3a4cdf" providerId="AD" clId="Web-{B4A70775-2DAE-464E-AD88-91B6EF995EA7}" dt="2022-04-30T16:51:03.653" v="52"/>
        <pc:sldMkLst>
          <pc:docMk/>
          <pc:sldMk cId="4120316714" sldId="260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50:55.591" v="50"/>
        <pc:sldMkLst>
          <pc:docMk/>
          <pc:sldMk cId="2236860260" sldId="261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8:53.648" v="6"/>
        <pc:sldMkLst>
          <pc:docMk/>
          <pc:sldMk cId="2846506666" sldId="262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8:53.648" v="7"/>
        <pc:sldMkLst>
          <pc:docMk/>
          <pc:sldMk cId="4101520029" sldId="263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49:59.310" v="36"/>
        <pc:sldMkLst>
          <pc:docMk/>
          <pc:sldMk cId="871459540" sldId="264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8:24.305" v="3"/>
        <pc:sldMkLst>
          <pc:docMk/>
          <pc:sldMk cId="1337957570" sldId="265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8:24.305" v="4"/>
        <pc:sldMkLst>
          <pc:docMk/>
          <pc:sldMk cId="674864312" sldId="266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8:24.305" v="5"/>
        <pc:sldMkLst>
          <pc:docMk/>
          <pc:sldMk cId="43743539" sldId="267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9:03.664" v="8"/>
        <pc:sldMkLst>
          <pc:docMk/>
          <pc:sldMk cId="1967133559" sldId="268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39:03.664" v="9"/>
        <pc:sldMkLst>
          <pc:docMk/>
          <pc:sldMk cId="3296205050" sldId="269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47:04.157" v="11"/>
        <pc:sldMkLst>
          <pc:docMk/>
          <pc:sldMk cId="1995632291" sldId="270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47:04.157" v="12"/>
        <pc:sldMkLst>
          <pc:docMk/>
          <pc:sldMk cId="2954395305" sldId="271"/>
        </pc:sldMkLst>
      </pc:sldChg>
      <pc:sldChg chg="del">
        <pc:chgData name="pangjiayao990" userId="S::pangjiayao990_gmail.com#ext#@uwprod.onmicrosoft.com::a5ada5d3-e22c-4308-bd12-a1ac8d3a4cdf" providerId="AD" clId="Web-{B4A70775-2DAE-464E-AD88-91B6EF995EA7}" dt="2022-04-30T16:46:54.532" v="10"/>
        <pc:sldMkLst>
          <pc:docMk/>
          <pc:sldMk cId="2596679485" sldId="272"/>
        </pc:sldMkLst>
      </pc:sldChg>
      <pc:sldChg chg="ord">
        <pc:chgData name="pangjiayao990" userId="S::pangjiayao990_gmail.com#ext#@uwprod.onmicrosoft.com::a5ada5d3-e22c-4308-bd12-a1ac8d3a4cdf" providerId="AD" clId="Web-{B4A70775-2DAE-464E-AD88-91B6EF995EA7}" dt="2022-04-30T16:37:17.790" v="2"/>
        <pc:sldMkLst>
          <pc:docMk/>
          <pc:sldMk cId="1567726237" sldId="279"/>
        </pc:sldMkLst>
      </pc:sldChg>
      <pc:sldChg chg="modSp">
        <pc:chgData name="pangjiayao990" userId="S::pangjiayao990_gmail.com#ext#@uwprod.onmicrosoft.com::a5ada5d3-e22c-4308-bd12-a1ac8d3a4cdf" providerId="AD" clId="Web-{B4A70775-2DAE-464E-AD88-91B6EF995EA7}" dt="2022-04-30T17:02:47.330" v="187" actId="1076"/>
        <pc:sldMkLst>
          <pc:docMk/>
          <pc:sldMk cId="2636562499" sldId="280"/>
        </pc:sldMkLst>
        <pc:picChg chg="mod">
          <ac:chgData name="pangjiayao990" userId="S::pangjiayao990_gmail.com#ext#@uwprod.onmicrosoft.com::a5ada5d3-e22c-4308-bd12-a1ac8d3a4cdf" providerId="AD" clId="Web-{B4A70775-2DAE-464E-AD88-91B6EF995EA7}" dt="2022-04-30T17:02:47.330" v="187" actId="1076"/>
          <ac:picMkLst>
            <pc:docMk/>
            <pc:sldMk cId="2636562499" sldId="280"/>
            <ac:picMk id="8" creationId="{2B768461-8284-458A-BDE4-F8A47F28C0C2}"/>
          </ac:picMkLst>
        </pc:picChg>
      </pc:sldChg>
      <pc:sldChg chg="add ord">
        <pc:chgData name="pangjiayao990" userId="S::pangjiayao990_gmail.com#ext#@uwprod.onmicrosoft.com::a5ada5d3-e22c-4308-bd12-a1ac8d3a4cdf" providerId="AD" clId="Web-{B4A70775-2DAE-464E-AD88-91B6EF995EA7}" dt="2022-04-30T16:37:15.728" v="1"/>
        <pc:sldMkLst>
          <pc:docMk/>
          <pc:sldMk cId="2503488458" sldId="281"/>
        </pc:sldMkLst>
      </pc:sldChg>
      <pc:sldChg chg="addSp modSp new mod modClrScheme chgLayout">
        <pc:chgData name="pangjiayao990" userId="S::pangjiayao990_gmail.com#ext#@uwprod.onmicrosoft.com::a5ada5d3-e22c-4308-bd12-a1ac8d3a4cdf" providerId="AD" clId="Web-{B4A70775-2DAE-464E-AD88-91B6EF995EA7}" dt="2022-04-30T16:49:10.936" v="29" actId="20577"/>
        <pc:sldMkLst>
          <pc:docMk/>
          <pc:sldMk cId="295659383" sldId="282"/>
        </pc:sldMkLst>
        <pc:spChg chg="mod ord">
          <ac:chgData name="pangjiayao990" userId="S::pangjiayao990_gmail.com#ext#@uwprod.onmicrosoft.com::a5ada5d3-e22c-4308-bd12-a1ac8d3a4cdf" providerId="AD" clId="Web-{B4A70775-2DAE-464E-AD88-91B6EF995EA7}" dt="2022-04-30T16:48:29.421" v="15"/>
          <ac:spMkLst>
            <pc:docMk/>
            <pc:sldMk cId="295659383" sldId="282"/>
            <ac:spMk id="2" creationId="{0AE44FDE-8E63-0176-30EA-9EE27D5BEA63}"/>
          </ac:spMkLst>
        </pc:spChg>
        <pc:spChg chg="add mod ord">
          <ac:chgData name="pangjiayao990" userId="S::pangjiayao990_gmail.com#ext#@uwprod.onmicrosoft.com::a5ada5d3-e22c-4308-bd12-a1ac8d3a4cdf" providerId="AD" clId="Web-{B4A70775-2DAE-464E-AD88-91B6EF995EA7}" dt="2022-04-30T16:48:33.062" v="17" actId="20577"/>
          <ac:spMkLst>
            <pc:docMk/>
            <pc:sldMk cId="295659383" sldId="282"/>
            <ac:spMk id="3" creationId="{C7344787-8148-F0B6-00D7-C3B581F8E0EC}"/>
          </ac:spMkLst>
        </pc:spChg>
        <pc:spChg chg="add mod ord">
          <ac:chgData name="pangjiayao990" userId="S::pangjiayao990_gmail.com#ext#@uwprod.onmicrosoft.com::a5ada5d3-e22c-4308-bd12-a1ac8d3a4cdf" providerId="AD" clId="Web-{B4A70775-2DAE-464E-AD88-91B6EF995EA7}" dt="2022-04-30T16:49:10.936" v="29" actId="20577"/>
          <ac:spMkLst>
            <pc:docMk/>
            <pc:sldMk cId="295659383" sldId="282"/>
            <ac:spMk id="4" creationId="{A16BE54B-969F-5461-2751-99732B6A3A5B}"/>
          </ac:spMkLst>
        </pc:spChg>
      </pc:sldChg>
      <pc:sldChg chg="addSp modSp new mod modClrScheme chgLayout">
        <pc:chgData name="pangjiayao990" userId="S::pangjiayao990_gmail.com#ext#@uwprod.onmicrosoft.com::a5ada5d3-e22c-4308-bd12-a1ac8d3a4cdf" providerId="AD" clId="Web-{B4A70775-2DAE-464E-AD88-91B6EF995EA7}" dt="2022-04-30T16:48:52.155" v="20" actId="20577"/>
        <pc:sldMkLst>
          <pc:docMk/>
          <pc:sldMk cId="1130039214" sldId="283"/>
        </pc:sldMkLst>
        <pc:spChg chg="mod ord">
          <ac:chgData name="pangjiayao990" userId="S::pangjiayao990_gmail.com#ext#@uwprod.onmicrosoft.com::a5ada5d3-e22c-4308-bd12-a1ac8d3a4cdf" providerId="AD" clId="Web-{B4A70775-2DAE-464E-AD88-91B6EF995EA7}" dt="2022-04-30T16:48:50.124" v="18"/>
          <ac:spMkLst>
            <pc:docMk/>
            <pc:sldMk cId="1130039214" sldId="283"/>
            <ac:spMk id="2" creationId="{1EFF2C87-A443-DF20-9B70-B2B6F7FE7081}"/>
          </ac:spMkLst>
        </pc:spChg>
        <pc:spChg chg="add mod ord">
          <ac:chgData name="pangjiayao990" userId="S::pangjiayao990_gmail.com#ext#@uwprod.onmicrosoft.com::a5ada5d3-e22c-4308-bd12-a1ac8d3a4cdf" providerId="AD" clId="Web-{B4A70775-2DAE-464E-AD88-91B6EF995EA7}" dt="2022-04-30T16:48:52.155" v="20" actId="20577"/>
          <ac:spMkLst>
            <pc:docMk/>
            <pc:sldMk cId="1130039214" sldId="283"/>
            <ac:spMk id="3" creationId="{54255C6A-6C05-D1DC-C89B-318A5BCA8BF0}"/>
          </ac:spMkLst>
        </pc:spChg>
        <pc:spChg chg="add mod ord">
          <ac:chgData name="pangjiayao990" userId="S::pangjiayao990_gmail.com#ext#@uwprod.onmicrosoft.com::a5ada5d3-e22c-4308-bd12-a1ac8d3a4cdf" providerId="AD" clId="Web-{B4A70775-2DAE-464E-AD88-91B6EF995EA7}" dt="2022-04-30T16:48:50.124" v="18"/>
          <ac:spMkLst>
            <pc:docMk/>
            <pc:sldMk cId="1130039214" sldId="283"/>
            <ac:spMk id="4" creationId="{61965973-D903-458C-3AF7-46F3D97B6AA5}"/>
          </ac:spMkLst>
        </pc:spChg>
      </pc:sldChg>
      <pc:sldChg chg="addSp modSp new mod ord setBg">
        <pc:chgData name="pangjiayao990" userId="S::pangjiayao990_gmail.com#ext#@uwprod.onmicrosoft.com::a5ada5d3-e22c-4308-bd12-a1ac8d3a4cdf" providerId="AD" clId="Web-{B4A70775-2DAE-464E-AD88-91B6EF995EA7}" dt="2022-04-30T16:50:46.544" v="49" actId="20577"/>
        <pc:sldMkLst>
          <pc:docMk/>
          <pc:sldMk cId="1567983414" sldId="284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0:46.544" v="49" actId="20577"/>
          <ac:spMkLst>
            <pc:docMk/>
            <pc:sldMk cId="1567983414" sldId="284"/>
            <ac:spMk id="2" creationId="{A54BC892-77BB-04CF-C1B3-C572DF81C3A4}"/>
          </ac:spMkLst>
        </pc:spChg>
        <pc:spChg chg="mo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3" creationId="{74523BCE-27A0-574C-BEF0-04F6966CE7D3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8" creationId="{52C0B2E1-0268-42EC-ABD3-94F81A05BCBD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10" creationId="{7D2256B4-48EA-40FC-BBC0-AA1EE6E0080C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14" creationId="{8C6E698C-8155-4B8B-BDC9-B7299772B509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16" creationId="{0EEF5601-A8BC-411D-AA64-3E79320BA122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49:49.467" v="32"/>
          <ac:spMkLst>
            <pc:docMk/>
            <pc:sldMk cId="1567983414" sldId="284"/>
            <ac:spMk id="18" creationId="{33209156-242F-4B26-8D07-CEB2B68A9F9A}"/>
          </ac:spMkLst>
        </pc:spChg>
        <pc:cxnChg chg="add">
          <ac:chgData name="pangjiayao990" userId="S::pangjiayao990_gmail.com#ext#@uwprod.onmicrosoft.com::a5ada5d3-e22c-4308-bd12-a1ac8d3a4cdf" providerId="AD" clId="Web-{B4A70775-2DAE-464E-AD88-91B6EF995EA7}" dt="2022-04-30T16:49:49.467" v="32"/>
          <ac:cxnSpMkLst>
            <pc:docMk/>
            <pc:sldMk cId="1567983414" sldId="284"/>
            <ac:cxnSpMk id="12" creationId="{3D44BCCA-102D-4A9D-B1E4-2450CAF0B05E}"/>
          </ac:cxnSpMkLst>
        </pc:cxnChg>
      </pc:sldChg>
      <pc:sldChg chg="modSp new">
        <pc:chgData name="pangjiayao990" userId="S::pangjiayao990_gmail.com#ext#@uwprod.onmicrosoft.com::a5ada5d3-e22c-4308-bd12-a1ac8d3a4cdf" providerId="AD" clId="Web-{B4A70775-2DAE-464E-AD88-91B6EF995EA7}" dt="2022-04-30T16:56:31.414" v="127" actId="20577"/>
        <pc:sldMkLst>
          <pc:docMk/>
          <pc:sldMk cId="2005066416" sldId="285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6:31.414" v="127" actId="20577"/>
          <ac:spMkLst>
            <pc:docMk/>
            <pc:sldMk cId="2005066416" sldId="285"/>
            <ac:spMk id="2" creationId="{3EB64997-61B5-CC7E-8CB1-7909F0DD2AFF}"/>
          </ac:spMkLst>
        </pc:spChg>
      </pc:sldChg>
      <pc:sldChg chg="modSp new ord">
        <pc:chgData name="pangjiayao990" userId="S::pangjiayao990_gmail.com#ext#@uwprod.onmicrosoft.com::a5ada5d3-e22c-4308-bd12-a1ac8d3a4cdf" providerId="AD" clId="Web-{B4A70775-2DAE-464E-AD88-91B6EF995EA7}" dt="2022-04-30T16:50:34.404" v="45"/>
        <pc:sldMkLst>
          <pc:docMk/>
          <pc:sldMk cId="1602317064" sldId="286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0:28.263" v="44" actId="20577"/>
          <ac:spMkLst>
            <pc:docMk/>
            <pc:sldMk cId="1602317064" sldId="286"/>
            <ac:spMk id="2" creationId="{A7A946E6-DD60-AF55-A627-FF153D40F2FF}"/>
          </ac:spMkLst>
        </pc:spChg>
      </pc:sldChg>
      <pc:sldChg chg="addSp modSp new">
        <pc:chgData name="pangjiayao990" userId="S::pangjiayao990_gmail.com#ext#@uwprod.onmicrosoft.com::a5ada5d3-e22c-4308-bd12-a1ac8d3a4cdf" providerId="AD" clId="Web-{B4A70775-2DAE-464E-AD88-91B6EF995EA7}" dt="2022-04-30T17:00:12.005" v="185" actId="20577"/>
        <pc:sldMkLst>
          <pc:docMk/>
          <pc:sldMk cId="1036526775" sldId="287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1:49.918" v="64" actId="20577"/>
          <ac:spMkLst>
            <pc:docMk/>
            <pc:sldMk cId="1036526775" sldId="287"/>
            <ac:spMk id="2" creationId="{572F47A5-325A-7546-B3D6-501E42317674}"/>
          </ac:spMkLst>
        </pc:spChg>
        <pc:spChg chg="add mod">
          <ac:chgData name="pangjiayao990" userId="S::pangjiayao990_gmail.com#ext#@uwprod.onmicrosoft.com::a5ada5d3-e22c-4308-bd12-a1ac8d3a4cdf" providerId="AD" clId="Web-{B4A70775-2DAE-464E-AD88-91B6EF995EA7}" dt="2022-04-30T17:00:12.005" v="185" actId="20577"/>
          <ac:spMkLst>
            <pc:docMk/>
            <pc:sldMk cId="1036526775" sldId="287"/>
            <ac:spMk id="4" creationId="{8FFB6AB7-7216-0640-D1B4-FB95C7136865}"/>
          </ac:spMkLst>
        </pc:spChg>
      </pc:sldChg>
      <pc:sldChg chg="addSp modSp new">
        <pc:chgData name="pangjiayao990" userId="S::pangjiayao990_gmail.com#ext#@uwprod.onmicrosoft.com::a5ada5d3-e22c-4308-bd12-a1ac8d3a4cdf" providerId="AD" clId="Web-{B4A70775-2DAE-464E-AD88-91B6EF995EA7}" dt="2022-04-30T16:54:49.759" v="93" actId="1076"/>
        <pc:sldMkLst>
          <pc:docMk/>
          <pc:sldMk cId="889088747" sldId="288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2:08.855" v="66" actId="20577"/>
          <ac:spMkLst>
            <pc:docMk/>
            <pc:sldMk cId="889088747" sldId="288"/>
            <ac:spMk id="2" creationId="{F8662389-6C31-4E97-D874-E314F02EC4A7}"/>
          </ac:spMkLst>
        </pc:spChg>
        <pc:spChg chg="add mod">
          <ac:chgData name="pangjiayao990" userId="S::pangjiayao990_gmail.com#ext#@uwprod.onmicrosoft.com::a5ada5d3-e22c-4308-bd12-a1ac8d3a4cdf" providerId="AD" clId="Web-{B4A70775-2DAE-464E-AD88-91B6EF995EA7}" dt="2022-04-30T16:54:48.697" v="92" actId="1076"/>
          <ac:spMkLst>
            <pc:docMk/>
            <pc:sldMk cId="889088747" sldId="288"/>
            <ac:spMk id="4" creationId="{E7E38D77-CA10-1B8A-D878-836B29AA9CE2}"/>
          </ac:spMkLst>
        </pc:spChg>
        <pc:spChg chg="add mod">
          <ac:chgData name="pangjiayao990" userId="S::pangjiayao990_gmail.com#ext#@uwprod.onmicrosoft.com::a5ada5d3-e22c-4308-bd12-a1ac8d3a4cdf" providerId="AD" clId="Web-{B4A70775-2DAE-464E-AD88-91B6EF995EA7}" dt="2022-04-30T16:54:31.775" v="89" actId="1076"/>
          <ac:spMkLst>
            <pc:docMk/>
            <pc:sldMk cId="889088747" sldId="288"/>
            <ac:spMk id="5" creationId="{DEC6A442-D684-D8BA-7CAC-4125B54739DD}"/>
          </ac:spMkLst>
        </pc:spChg>
        <pc:picChg chg="add mod">
          <ac:chgData name="pangjiayao990" userId="S::pangjiayao990_gmail.com#ext#@uwprod.onmicrosoft.com::a5ada5d3-e22c-4308-bd12-a1ac8d3a4cdf" providerId="AD" clId="Web-{B4A70775-2DAE-464E-AD88-91B6EF995EA7}" dt="2022-04-30T16:54:17.682" v="87" actId="1076"/>
          <ac:picMkLst>
            <pc:docMk/>
            <pc:sldMk cId="889088747" sldId="288"/>
            <ac:picMk id="7" creationId="{B71EE1BE-4CCC-79C7-7E9E-051AC0879D1B}"/>
          </ac:picMkLst>
        </pc:picChg>
        <pc:picChg chg="add mod">
          <ac:chgData name="pangjiayao990" userId="S::pangjiayao990_gmail.com#ext#@uwprod.onmicrosoft.com::a5ada5d3-e22c-4308-bd12-a1ac8d3a4cdf" providerId="AD" clId="Web-{B4A70775-2DAE-464E-AD88-91B6EF995EA7}" dt="2022-04-30T16:54:49.759" v="93" actId="1076"/>
          <ac:picMkLst>
            <pc:docMk/>
            <pc:sldMk cId="889088747" sldId="288"/>
            <ac:picMk id="9" creationId="{BCCC5029-17DE-1893-0E52-E7FAABFE76D1}"/>
          </ac:picMkLst>
        </pc:picChg>
      </pc:sldChg>
      <pc:sldChg chg="addSp modSp new mod setBg">
        <pc:chgData name="pangjiayao990" userId="S::pangjiayao990_gmail.com#ext#@uwprod.onmicrosoft.com::a5ada5d3-e22c-4308-bd12-a1ac8d3a4cdf" providerId="AD" clId="Web-{B4A70775-2DAE-464E-AD88-91B6EF995EA7}" dt="2022-04-30T16:55:10.040" v="99"/>
        <pc:sldMkLst>
          <pc:docMk/>
          <pc:sldMk cId="2304863193" sldId="289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2" creationId="{C8134C29-EA66-7FA6-A98B-14A774CCF270}"/>
          </ac:spMkLst>
        </pc:spChg>
        <pc:spChg chg="mo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3" creationId="{4D220FD8-4BA3-B229-5DEE-00C622C17803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8" creationId="{52C0B2E1-0268-42EC-ABD3-94F81A05BCBD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10" creationId="{7D2256B4-48EA-40FC-BBC0-AA1EE6E0080C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14" creationId="{FBDCECDC-EEE3-4128-AA5E-82A8C08796E8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16" creationId="{4260EDE0-989C-4E16-AF94-F652294D828E}"/>
          </ac:spMkLst>
        </pc:spChg>
        <pc:spChg chg="add">
          <ac:chgData name="pangjiayao990" userId="S::pangjiayao990_gmail.com#ext#@uwprod.onmicrosoft.com::a5ada5d3-e22c-4308-bd12-a1ac8d3a4cdf" providerId="AD" clId="Web-{B4A70775-2DAE-464E-AD88-91B6EF995EA7}" dt="2022-04-30T16:55:10.040" v="99"/>
          <ac:spMkLst>
            <pc:docMk/>
            <pc:sldMk cId="2304863193" sldId="289"/>
            <ac:spMk id="18" creationId="{1F3985C0-E548-44D2-B30E-F3E42DADE133}"/>
          </ac:spMkLst>
        </pc:spChg>
        <pc:cxnChg chg="add">
          <ac:chgData name="pangjiayao990" userId="S::pangjiayao990_gmail.com#ext#@uwprod.onmicrosoft.com::a5ada5d3-e22c-4308-bd12-a1ac8d3a4cdf" providerId="AD" clId="Web-{B4A70775-2DAE-464E-AD88-91B6EF995EA7}" dt="2022-04-30T16:55:10.040" v="99"/>
          <ac:cxnSpMkLst>
            <pc:docMk/>
            <pc:sldMk cId="2304863193" sldId="289"/>
            <ac:cxnSpMk id="12" creationId="{3D44BCCA-102D-4A9D-B1E4-2450CAF0B05E}"/>
          </ac:cxnSpMkLst>
        </pc:cxnChg>
      </pc:sldChg>
      <pc:sldChg chg="modSp new">
        <pc:chgData name="pangjiayao990" userId="S::pangjiayao990_gmail.com#ext#@uwprod.onmicrosoft.com::a5ada5d3-e22c-4308-bd12-a1ac8d3a4cdf" providerId="AD" clId="Web-{B4A70775-2DAE-464E-AD88-91B6EF995EA7}" dt="2022-04-30T16:57:11.226" v="143" actId="20577"/>
        <pc:sldMkLst>
          <pc:docMk/>
          <pc:sldMk cId="1455408844" sldId="290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6:57:11.226" v="143" actId="20577"/>
          <ac:spMkLst>
            <pc:docMk/>
            <pc:sldMk cId="1455408844" sldId="290"/>
            <ac:spMk id="2" creationId="{31401104-3EAB-BFE2-28C4-CA0F88EA477C}"/>
          </ac:spMkLst>
        </pc:spChg>
      </pc:sldChg>
      <pc:sldChg chg="modSp new">
        <pc:chgData name="pangjiayao990" userId="S::pangjiayao990_gmail.com#ext#@uwprod.onmicrosoft.com::a5ada5d3-e22c-4308-bd12-a1ac8d3a4cdf" providerId="AD" clId="Web-{B4A70775-2DAE-464E-AD88-91B6EF995EA7}" dt="2022-04-30T17:06:59.749" v="192" actId="20577"/>
        <pc:sldMkLst>
          <pc:docMk/>
          <pc:sldMk cId="2458773203" sldId="291"/>
        </pc:sldMkLst>
        <pc:spChg chg="mod">
          <ac:chgData name="pangjiayao990" userId="S::pangjiayao990_gmail.com#ext#@uwprod.onmicrosoft.com::a5ada5d3-e22c-4308-bd12-a1ac8d3a4cdf" providerId="AD" clId="Web-{B4A70775-2DAE-464E-AD88-91B6EF995EA7}" dt="2022-04-30T17:06:59.749" v="192" actId="20577"/>
          <ac:spMkLst>
            <pc:docMk/>
            <pc:sldMk cId="2458773203" sldId="291"/>
            <ac:spMk id="2" creationId="{1481518E-724F-33D2-ABD0-2399B51171F0}"/>
          </ac:spMkLst>
        </pc:spChg>
      </pc:sldChg>
      <pc:sldChg chg="addSp delSp modSp new mod modClrScheme chgLayout">
        <pc:chgData name="pangjiayao990" userId="S::pangjiayao990_gmail.com#ext#@uwprod.onmicrosoft.com::a5ada5d3-e22c-4308-bd12-a1ac8d3a4cdf" providerId="AD" clId="Web-{B4A70775-2DAE-464E-AD88-91B6EF995EA7}" dt="2022-04-30T17:11:50.682" v="309" actId="20577"/>
        <pc:sldMkLst>
          <pc:docMk/>
          <pc:sldMk cId="3576761269" sldId="292"/>
        </pc:sldMkLst>
        <pc:spChg chg="mod ord">
          <ac:chgData name="pangjiayao990" userId="S::pangjiayao990_gmail.com#ext#@uwprod.onmicrosoft.com::a5ada5d3-e22c-4308-bd12-a1ac8d3a4cdf" providerId="AD" clId="Web-{B4A70775-2DAE-464E-AD88-91B6EF995EA7}" dt="2022-04-30T17:07:54.623" v="238"/>
          <ac:spMkLst>
            <pc:docMk/>
            <pc:sldMk cId="3576761269" sldId="292"/>
            <ac:spMk id="2" creationId="{164EBB5D-D672-4A3F-B6C8-8C70F54F37A7}"/>
          </ac:spMkLst>
        </pc:spChg>
        <pc:spChg chg="mod ord">
          <ac:chgData name="pangjiayao990" userId="S::pangjiayao990_gmail.com#ext#@uwprod.onmicrosoft.com::a5ada5d3-e22c-4308-bd12-a1ac8d3a4cdf" providerId="AD" clId="Web-{B4A70775-2DAE-464E-AD88-91B6EF995EA7}" dt="2022-04-30T17:07:54.623" v="238"/>
          <ac:spMkLst>
            <pc:docMk/>
            <pc:sldMk cId="3576761269" sldId="292"/>
            <ac:spMk id="3" creationId="{D7E642B6-89C6-EBF2-C860-479C9A85018A}"/>
          </ac:spMkLst>
        </pc:spChg>
        <pc:spChg chg="add del mod">
          <ac:chgData name="pangjiayao990" userId="S::pangjiayao990_gmail.com#ext#@uwprod.onmicrosoft.com::a5ada5d3-e22c-4308-bd12-a1ac8d3a4cdf" providerId="AD" clId="Web-{B4A70775-2DAE-464E-AD88-91B6EF995EA7}" dt="2022-04-30T17:07:51.607" v="237"/>
          <ac:spMkLst>
            <pc:docMk/>
            <pc:sldMk cId="3576761269" sldId="292"/>
            <ac:spMk id="4" creationId="{63600A32-D9CD-4AD8-36D0-568062722620}"/>
          </ac:spMkLst>
        </pc:spChg>
        <pc:spChg chg="add mod ord">
          <ac:chgData name="pangjiayao990" userId="S::pangjiayao990_gmail.com#ext#@uwprod.onmicrosoft.com::a5ada5d3-e22c-4308-bd12-a1ac8d3a4cdf" providerId="AD" clId="Web-{B4A70775-2DAE-464E-AD88-91B6EF995EA7}" dt="2022-04-30T17:11:50.682" v="309" actId="20577"/>
          <ac:spMkLst>
            <pc:docMk/>
            <pc:sldMk cId="3576761269" sldId="292"/>
            <ac:spMk id="5" creationId="{241A2DE2-DEEF-E2C3-6CDF-6698284CD434}"/>
          </ac:spMkLst>
        </pc:spChg>
      </pc:sldChg>
      <pc:sldChg chg="new del">
        <pc:chgData name="pangjiayao990" userId="S::pangjiayao990_gmail.com#ext#@uwprod.onmicrosoft.com::a5ada5d3-e22c-4308-bd12-a1ac8d3a4cdf" providerId="AD" clId="Web-{B4A70775-2DAE-464E-AD88-91B6EF995EA7}" dt="2022-04-30T17:07:12.655" v="199"/>
        <pc:sldMkLst>
          <pc:docMk/>
          <pc:sldMk cId="1073880607" sldId="293"/>
        </pc:sldMkLst>
      </pc:sldChg>
      <pc:sldChg chg="new del">
        <pc:chgData name="pangjiayao990" userId="S::pangjiayao990_gmail.com#ext#@uwprod.onmicrosoft.com::a5ada5d3-e22c-4308-bd12-a1ac8d3a4cdf" providerId="AD" clId="Web-{B4A70775-2DAE-464E-AD88-91B6EF995EA7}" dt="2022-04-30T17:07:19.608" v="201"/>
        <pc:sldMkLst>
          <pc:docMk/>
          <pc:sldMk cId="3031331543" sldId="293"/>
        </pc:sldMkLst>
      </pc:sldChg>
    </pc:docChg>
  </pc:docChgLst>
  <pc:docChgLst>
    <pc:chgData name="SIRIN KURIAN ABRAHAM" userId="S::skabraham@wisc.edu::09579e3d-db67-4f46-929f-0ceac2a90008" providerId="AD" clId="Web-{E5130FF5-DE5C-4459-95D4-D177D0763759}"/>
    <pc:docChg chg="modSld">
      <pc:chgData name="SIRIN KURIAN ABRAHAM" userId="S::skabraham@wisc.edu::09579e3d-db67-4f46-929f-0ceac2a90008" providerId="AD" clId="Web-{E5130FF5-DE5C-4459-95D4-D177D0763759}" dt="2022-05-04T15:27:27.400" v="14" actId="20577"/>
      <pc:docMkLst>
        <pc:docMk/>
      </pc:docMkLst>
      <pc:sldChg chg="addSp delSp modSp">
        <pc:chgData name="SIRIN KURIAN ABRAHAM" userId="S::skabraham@wisc.edu::09579e3d-db67-4f46-929f-0ceac2a90008" providerId="AD" clId="Web-{E5130FF5-DE5C-4459-95D4-D177D0763759}" dt="2022-05-04T15:27:14.228" v="12" actId="1076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E5130FF5-DE5C-4459-95D4-D177D0763759}" dt="2022-05-04T15:27:14.228" v="12" actId="1076"/>
          <ac:spMkLst>
            <pc:docMk/>
            <pc:sldMk cId="1789253758" sldId="258"/>
            <ac:spMk id="8" creationId="{AEB2FF04-7E7A-7775-3754-9CE2B7045102}"/>
          </ac:spMkLst>
        </pc:spChg>
        <pc:spChg chg="del">
          <ac:chgData name="SIRIN KURIAN ABRAHAM" userId="S::skabraham@wisc.edu::09579e3d-db67-4f46-929f-0ceac2a90008" providerId="AD" clId="Web-{E5130FF5-DE5C-4459-95D4-D177D0763759}" dt="2022-05-04T15:27:03.571" v="7"/>
          <ac:spMkLst>
            <pc:docMk/>
            <pc:sldMk cId="1789253758" sldId="258"/>
            <ac:spMk id="9" creationId="{C3CD5ACE-BC1E-7E3A-7F1E-B7CF582A86E3}"/>
          </ac:spMkLst>
        </pc:spChg>
        <pc:spChg chg="del">
          <ac:chgData name="SIRIN KURIAN ABRAHAM" userId="S::skabraham@wisc.edu::09579e3d-db67-4f46-929f-0ceac2a90008" providerId="AD" clId="Web-{E5130FF5-DE5C-4459-95D4-D177D0763759}" dt="2022-05-04T15:27:05.009" v="8"/>
          <ac:spMkLst>
            <pc:docMk/>
            <pc:sldMk cId="1789253758" sldId="258"/>
            <ac:spMk id="10" creationId="{DD91E1B0-5748-2852-5422-B7D94A2077BB}"/>
          </ac:spMkLst>
        </pc:spChg>
        <pc:spChg chg="del">
          <ac:chgData name="SIRIN KURIAN ABRAHAM" userId="S::skabraham@wisc.edu::09579e3d-db67-4f46-929f-0ceac2a90008" providerId="AD" clId="Web-{E5130FF5-DE5C-4459-95D4-D177D0763759}" dt="2022-05-04T15:27:06.134" v="9"/>
          <ac:spMkLst>
            <pc:docMk/>
            <pc:sldMk cId="1789253758" sldId="258"/>
            <ac:spMk id="11" creationId="{61850AB6-8DE5-FA18-564D-80EE54DB0E9C}"/>
          </ac:spMkLst>
        </pc:spChg>
        <pc:spChg chg="add del mod">
          <ac:chgData name="SIRIN KURIAN ABRAHAM" userId="S::skabraham@wisc.edu::09579e3d-db67-4f46-929f-0ceac2a90008" providerId="AD" clId="Web-{E5130FF5-DE5C-4459-95D4-D177D0763759}" dt="2022-05-04T15:26:53.556" v="4"/>
          <ac:spMkLst>
            <pc:docMk/>
            <pc:sldMk cId="1789253758" sldId="258"/>
            <ac:spMk id="12" creationId="{BD83F310-4142-9C9B-E640-FCA9F036E00B}"/>
          </ac:spMkLst>
        </pc:spChg>
        <pc:spChg chg="del">
          <ac:chgData name="SIRIN KURIAN ABRAHAM" userId="S::skabraham@wisc.edu::09579e3d-db67-4f46-929f-0ceac2a90008" providerId="AD" clId="Web-{E5130FF5-DE5C-4459-95D4-D177D0763759}" dt="2022-05-04T15:27:07.025" v="10"/>
          <ac:spMkLst>
            <pc:docMk/>
            <pc:sldMk cId="1789253758" sldId="258"/>
            <ac:spMk id="14" creationId="{3F3D9DFF-6866-6D4C-77C7-B9F146739F93}"/>
          </ac:spMkLst>
        </pc:spChg>
        <pc:picChg chg="mod">
          <ac:chgData name="SIRIN KURIAN ABRAHAM" userId="S::skabraham@wisc.edu::09579e3d-db67-4f46-929f-0ceac2a90008" providerId="AD" clId="Web-{E5130FF5-DE5C-4459-95D4-D177D0763759}" dt="2022-05-04T15:27:12.040" v="11" actId="1076"/>
          <ac:picMkLst>
            <pc:docMk/>
            <pc:sldMk cId="1789253758" sldId="258"/>
            <ac:picMk id="5" creationId="{14DDE86C-B73A-183E-1B88-97B77493FBEA}"/>
          </ac:picMkLst>
        </pc:picChg>
      </pc:sldChg>
      <pc:sldChg chg="modSp">
        <pc:chgData name="SIRIN KURIAN ABRAHAM" userId="S::skabraham@wisc.edu::09579e3d-db67-4f46-929f-0ceac2a90008" providerId="AD" clId="Web-{E5130FF5-DE5C-4459-95D4-D177D0763759}" dt="2022-05-04T15:27:27.400" v="14" actId="20577"/>
        <pc:sldMkLst>
          <pc:docMk/>
          <pc:sldMk cId="1486217434" sldId="259"/>
        </pc:sldMkLst>
        <pc:spChg chg="mod">
          <ac:chgData name="SIRIN KURIAN ABRAHAM" userId="S::skabraham@wisc.edu::09579e3d-db67-4f46-929f-0ceac2a90008" providerId="AD" clId="Web-{E5130FF5-DE5C-4459-95D4-D177D0763759}" dt="2022-05-04T15:27:27.400" v="14" actId="20577"/>
          <ac:spMkLst>
            <pc:docMk/>
            <pc:sldMk cId="1486217434" sldId="259"/>
            <ac:spMk id="7" creationId="{298940BB-930E-49D5-A919-A9036E7593D9}"/>
          </ac:spMkLst>
        </pc:spChg>
      </pc:sldChg>
    </pc:docChg>
  </pc:docChgLst>
  <pc:docChgLst>
    <pc:chgData name="BO ZHOU" userId="S::bzhou64@wisc.edu::a380039a-3179-40d8-ba4d-b8e2398fc8bd" providerId="AD" clId="Web-{47687B27-3E75-4530-A812-2C6A135A4D13}"/>
    <pc:docChg chg="modSld">
      <pc:chgData name="BO ZHOU" userId="S::bzhou64@wisc.edu::a380039a-3179-40d8-ba4d-b8e2398fc8bd" providerId="AD" clId="Web-{47687B27-3E75-4530-A812-2C6A135A4D13}" dt="2022-05-05T01:37:25.505" v="156"/>
      <pc:docMkLst>
        <pc:docMk/>
      </pc:docMkLst>
      <pc:sldChg chg="modSp">
        <pc:chgData name="BO ZHOU" userId="S::bzhou64@wisc.edu::a380039a-3179-40d8-ba4d-b8e2398fc8bd" providerId="AD" clId="Web-{47687B27-3E75-4530-A812-2C6A135A4D13}" dt="2022-05-05T01:34:32.723" v="125"/>
        <pc:sldMkLst>
          <pc:docMk/>
          <pc:sldMk cId="879295724" sldId="279"/>
        </pc:sldMkLst>
        <pc:graphicFrameChg chg="mod modGraphic">
          <ac:chgData name="BO ZHOU" userId="S::bzhou64@wisc.edu::a380039a-3179-40d8-ba4d-b8e2398fc8bd" providerId="AD" clId="Web-{47687B27-3E75-4530-A812-2C6A135A4D13}" dt="2022-05-05T01:34:32.723" v="125"/>
          <ac:graphicFrameMkLst>
            <pc:docMk/>
            <pc:sldMk cId="879295724" sldId="279"/>
            <ac:graphicFrameMk id="3" creationId="{40981EF9-C139-1387-561E-39B1EDF792C8}"/>
          </ac:graphicFrameMkLst>
        </pc:graphicFrameChg>
      </pc:sldChg>
      <pc:sldChg chg="addSp delSp modSp">
        <pc:chgData name="BO ZHOU" userId="S::bzhou64@wisc.edu::a380039a-3179-40d8-ba4d-b8e2398fc8bd" providerId="AD" clId="Web-{47687B27-3E75-4530-A812-2C6A135A4D13}" dt="2022-05-05T01:37:25.505" v="156"/>
        <pc:sldMkLst>
          <pc:docMk/>
          <pc:sldMk cId="1798356067" sldId="280"/>
        </pc:sldMkLst>
        <pc:grpChg chg="add del mod">
          <ac:chgData name="BO ZHOU" userId="S::bzhou64@wisc.edu::a380039a-3179-40d8-ba4d-b8e2398fc8bd" providerId="AD" clId="Web-{47687B27-3E75-4530-A812-2C6A135A4D13}" dt="2022-05-05T01:35:35.801" v="128" actId="1076"/>
          <ac:grpSpMkLst>
            <pc:docMk/>
            <pc:sldMk cId="1798356067" sldId="280"/>
            <ac:grpSpMk id="13" creationId="{C5AD2352-99C2-5642-E6FA-7A5FC2F87A86}"/>
          </ac:grpSpMkLst>
        </pc:grpChg>
        <pc:graphicFrameChg chg="add del mod modGraphic">
          <ac:chgData name="BO ZHOU" userId="S::bzhou64@wisc.edu::a380039a-3179-40d8-ba4d-b8e2398fc8bd" providerId="AD" clId="Web-{47687B27-3E75-4530-A812-2C6A135A4D13}" dt="2022-05-05T01:36:10.551" v="131"/>
          <ac:graphicFrameMkLst>
            <pc:docMk/>
            <pc:sldMk cId="1798356067" sldId="280"/>
            <ac:graphicFrameMk id="5" creationId="{105128D3-D1D7-3E67-1EE2-6AC851683C42}"/>
          </ac:graphicFrameMkLst>
        </pc:graphicFrameChg>
        <pc:graphicFrameChg chg="add mod modGraphic">
          <ac:chgData name="BO ZHOU" userId="S::bzhou64@wisc.edu::a380039a-3179-40d8-ba4d-b8e2398fc8bd" providerId="AD" clId="Web-{47687B27-3E75-4530-A812-2C6A135A4D13}" dt="2022-05-05T01:37:25.505" v="156"/>
          <ac:graphicFrameMkLst>
            <pc:docMk/>
            <pc:sldMk cId="1798356067" sldId="280"/>
            <ac:graphicFrameMk id="6" creationId="{ED53CAA1-AE15-EA8E-E983-73ACC6FDE729}"/>
          </ac:graphicFrameMkLst>
        </pc:graphicFrameChg>
        <pc:picChg chg="del mod">
          <ac:chgData name="BO ZHOU" userId="S::bzhou64@wisc.edu::a380039a-3179-40d8-ba4d-b8e2398fc8bd" providerId="AD" clId="Web-{47687B27-3E75-4530-A812-2C6A135A4D13}" dt="2022-05-05T01:35:49.208" v="130"/>
          <ac:picMkLst>
            <pc:docMk/>
            <pc:sldMk cId="1798356067" sldId="280"/>
            <ac:picMk id="3" creationId="{D2CC09E5-DB98-413D-626C-D0FC0932084D}"/>
          </ac:picMkLst>
        </pc:picChg>
      </pc:sldChg>
    </pc:docChg>
  </pc:docChgLst>
  <pc:docChgLst>
    <pc:chgData name="pangjiayao990" userId="S::pangjiayao990_gmail.com#ext#@uwprod.onmicrosoft.com::a5ada5d3-e22c-4308-bd12-a1ac8d3a4cdf" providerId="AD" clId="Web-{8F0DF7B5-32A3-49E7-B896-7F3F38592ED0}"/>
    <pc:docChg chg="modSld">
      <pc:chgData name="pangjiayao990" userId="S::pangjiayao990_gmail.com#ext#@uwprod.onmicrosoft.com::a5ada5d3-e22c-4308-bd12-a1ac8d3a4cdf" providerId="AD" clId="Web-{8F0DF7B5-32A3-49E7-B896-7F3F38592ED0}" dt="2022-05-04T02:24:31.134" v="260" actId="20577"/>
      <pc:docMkLst>
        <pc:docMk/>
      </pc:docMkLst>
      <pc:sldChg chg="addSp modSp">
        <pc:chgData name="pangjiayao990" userId="S::pangjiayao990_gmail.com#ext#@uwprod.onmicrosoft.com::a5ada5d3-e22c-4308-bd12-a1ac8d3a4cdf" providerId="AD" clId="Web-{8F0DF7B5-32A3-49E7-B896-7F3F38592ED0}" dt="2022-05-04T02:24:31.134" v="260" actId="20577"/>
        <pc:sldMkLst>
          <pc:docMk/>
          <pc:sldMk cId="1130039214" sldId="283"/>
        </pc:sldMkLst>
        <pc:spChg chg="mod">
          <ac:chgData name="pangjiayao990" userId="S::pangjiayao990_gmail.com#ext#@uwprod.onmicrosoft.com::a5ada5d3-e22c-4308-bd12-a1ac8d3a4cdf" providerId="AD" clId="Web-{8F0DF7B5-32A3-49E7-B896-7F3F38592ED0}" dt="2022-05-04T02:24:31.134" v="260" actId="20577"/>
          <ac:spMkLst>
            <pc:docMk/>
            <pc:sldMk cId="1130039214" sldId="283"/>
            <ac:spMk id="4" creationId="{61965973-D903-458C-3AF7-46F3D97B6AA5}"/>
          </ac:spMkLst>
        </pc:spChg>
        <pc:spChg chg="add mod">
          <ac:chgData name="pangjiayao990" userId="S::pangjiayao990_gmail.com#ext#@uwprod.onmicrosoft.com::a5ada5d3-e22c-4308-bd12-a1ac8d3a4cdf" providerId="AD" clId="Web-{8F0DF7B5-32A3-49E7-B896-7F3F38592ED0}" dt="2022-05-04T02:20:01.260" v="95"/>
          <ac:spMkLst>
            <pc:docMk/>
            <pc:sldMk cId="1130039214" sldId="283"/>
            <ac:spMk id="7" creationId="{C0AC92DF-9C2F-5732-8B60-638DA76087B0}"/>
          </ac:spMkLst>
        </pc:spChg>
        <pc:spChg chg="add mod">
          <ac:chgData name="pangjiayao990" userId="S::pangjiayao990_gmail.com#ext#@uwprod.onmicrosoft.com::a5ada5d3-e22c-4308-bd12-a1ac8d3a4cdf" providerId="AD" clId="Web-{8F0DF7B5-32A3-49E7-B896-7F3F38592ED0}" dt="2022-05-04T02:20:15.853" v="98" actId="14100"/>
          <ac:spMkLst>
            <pc:docMk/>
            <pc:sldMk cId="1130039214" sldId="283"/>
            <ac:spMk id="8" creationId="{A8FAE4CA-F96D-1B77-B37C-6439796A9486}"/>
          </ac:spMkLst>
        </pc:spChg>
        <pc:picChg chg="add mod">
          <ac:chgData name="pangjiayao990" userId="S::pangjiayao990_gmail.com#ext#@uwprod.onmicrosoft.com::a5ada5d3-e22c-4308-bd12-a1ac8d3a4cdf" providerId="AD" clId="Web-{8F0DF7B5-32A3-49E7-B896-7F3F38592ED0}" dt="2022-05-04T02:18:00.791" v="12" actId="1076"/>
          <ac:picMkLst>
            <pc:docMk/>
            <pc:sldMk cId="1130039214" sldId="283"/>
            <ac:picMk id="6" creationId="{3910B644-7357-C65E-2024-038DD6247F52}"/>
          </ac:picMkLst>
        </pc:picChg>
      </pc:sldChg>
    </pc:docChg>
  </pc:docChgLst>
  <pc:docChgLst>
    <pc:chgData name="SIRIN KURIAN ABRAHAM" userId="S::skabraham@wisc.edu::09579e3d-db67-4f46-929f-0ceac2a90008" providerId="AD" clId="Web-{2E745CB6-6DCD-4CC5-89AB-AAC5384C1A73}"/>
    <pc:docChg chg="modSld">
      <pc:chgData name="SIRIN KURIAN ABRAHAM" userId="S::skabraham@wisc.edu::09579e3d-db67-4f46-929f-0ceac2a90008" providerId="AD" clId="Web-{2E745CB6-6DCD-4CC5-89AB-AAC5384C1A73}" dt="2022-05-04T05:35:40.195" v="24" actId="20577"/>
      <pc:docMkLst>
        <pc:docMk/>
      </pc:docMkLst>
      <pc:sldChg chg="modSp">
        <pc:chgData name="SIRIN KURIAN ABRAHAM" userId="S::skabraham@wisc.edu::09579e3d-db67-4f46-929f-0ceac2a90008" providerId="AD" clId="Web-{2E745CB6-6DCD-4CC5-89AB-AAC5384C1A73}" dt="2022-05-04T05:35:40.195" v="24" actId="20577"/>
        <pc:sldMkLst>
          <pc:docMk/>
          <pc:sldMk cId="1180873298" sldId="304"/>
        </pc:sldMkLst>
        <pc:spChg chg="mod">
          <ac:chgData name="SIRIN KURIAN ABRAHAM" userId="S::skabraham@wisc.edu::09579e3d-db67-4f46-929f-0ceac2a90008" providerId="AD" clId="Web-{2E745CB6-6DCD-4CC5-89AB-AAC5384C1A73}" dt="2022-05-04T05:35:40.195" v="24" actId="20577"/>
          <ac:spMkLst>
            <pc:docMk/>
            <pc:sldMk cId="1180873298" sldId="304"/>
            <ac:spMk id="5" creationId="{B7C70335-6D49-776E-2612-CDCBED1D8CF5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A4C85845-A50F-46B5-BAE7-112C4A9E2746}"/>
    <pc:docChg chg="modSld">
      <pc:chgData name="pangjiayao990" userId="S::pangjiayao990_gmail.com#ext#@uwprod.onmicrosoft.com::a5ada5d3-e22c-4308-bd12-a1ac8d3a4cdf" providerId="AD" clId="Web-{A4C85845-A50F-46B5-BAE7-112C4A9E2746}" dt="2022-05-04T03:44:01.448" v="47" actId="20577"/>
      <pc:docMkLst>
        <pc:docMk/>
      </pc:docMkLst>
      <pc:sldChg chg="modSp">
        <pc:chgData name="pangjiayao990" userId="S::pangjiayao990_gmail.com#ext#@uwprod.onmicrosoft.com::a5ada5d3-e22c-4308-bd12-a1ac8d3a4cdf" providerId="AD" clId="Web-{A4C85845-A50F-46B5-BAE7-112C4A9E2746}" dt="2022-05-04T03:44:01.448" v="47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A4C85845-A50F-46B5-BAE7-112C4A9E2746}" dt="2022-05-04T03:43:34.729" v="33" actId="20577"/>
          <ac:spMkLst>
            <pc:docMk/>
            <pc:sldMk cId="1985152760" sldId="302"/>
            <ac:spMk id="14" creationId="{1C7C8BC1-0C8B-7DB4-528C-3276BF6AC37B}"/>
          </ac:spMkLst>
        </pc:spChg>
        <pc:spChg chg="mod">
          <ac:chgData name="pangjiayao990" userId="S::pangjiayao990_gmail.com#ext#@uwprod.onmicrosoft.com::a5ada5d3-e22c-4308-bd12-a1ac8d3a4cdf" providerId="AD" clId="Web-{A4C85845-A50F-46B5-BAE7-112C4A9E2746}" dt="2022-05-04T03:43:51.916" v="46" actId="14100"/>
          <ac:spMkLst>
            <pc:docMk/>
            <pc:sldMk cId="1985152760" sldId="302"/>
            <ac:spMk id="17" creationId="{789C210A-3154-7AD0-CFE9-320FB1230E95}"/>
          </ac:spMkLst>
        </pc:spChg>
        <pc:spChg chg="mod">
          <ac:chgData name="pangjiayao990" userId="S::pangjiayao990_gmail.com#ext#@uwprod.onmicrosoft.com::a5ada5d3-e22c-4308-bd12-a1ac8d3a4cdf" providerId="AD" clId="Web-{A4C85845-A50F-46B5-BAE7-112C4A9E2746}" dt="2022-05-04T03:44:01.448" v="47" actId="20577"/>
          <ac:spMkLst>
            <pc:docMk/>
            <pc:sldMk cId="1985152760" sldId="302"/>
            <ac:spMk id="18" creationId="{C25B47ED-0052-0297-C447-A2D73915A570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BBDEB2CC-8458-45B5-BF6D-A0E4780FC39D}"/>
    <pc:docChg chg="delSld modSld sldOrd">
      <pc:chgData name="pangjiayao990" userId="S::pangjiayao990_gmail.com#ext#@uwprod.onmicrosoft.com::a5ada5d3-e22c-4308-bd12-a1ac8d3a4cdf" providerId="AD" clId="Web-{BBDEB2CC-8458-45B5-BF6D-A0E4780FC39D}" dt="2022-05-04T03:01:05.691" v="98" actId="1076"/>
      <pc:docMkLst>
        <pc:docMk/>
      </pc:docMkLst>
      <pc:sldChg chg="del">
        <pc:chgData name="pangjiayao990" userId="S::pangjiayao990_gmail.com#ext#@uwprod.onmicrosoft.com::a5ada5d3-e22c-4308-bd12-a1ac8d3a4cdf" providerId="AD" clId="Web-{BBDEB2CC-8458-45B5-BF6D-A0E4780FC39D}" dt="2022-05-04T02:57:50.363" v="85"/>
        <pc:sldMkLst>
          <pc:docMk/>
          <pc:sldMk cId="295659383" sldId="282"/>
        </pc:sldMkLst>
      </pc:sldChg>
      <pc:sldChg chg="addSp delSp modSp">
        <pc:chgData name="pangjiayao990" userId="S::pangjiayao990_gmail.com#ext#@uwprod.onmicrosoft.com::a5ada5d3-e22c-4308-bd12-a1ac8d3a4cdf" providerId="AD" clId="Web-{BBDEB2CC-8458-45B5-BF6D-A0E4780FC39D}" dt="2022-05-04T02:57:18.003" v="84" actId="1076"/>
        <pc:sldMkLst>
          <pc:docMk/>
          <pc:sldMk cId="1602317064" sldId="286"/>
        </pc:sldMkLst>
        <pc:spChg chg="mod">
          <ac:chgData name="pangjiayao990" userId="S::pangjiayao990_gmail.com#ext#@uwprod.onmicrosoft.com::a5ada5d3-e22c-4308-bd12-a1ac8d3a4cdf" providerId="AD" clId="Web-{BBDEB2CC-8458-45B5-BF6D-A0E4780FC39D}" dt="2022-05-04T02:55:11.175" v="40" actId="20577"/>
          <ac:spMkLst>
            <pc:docMk/>
            <pc:sldMk cId="1602317064" sldId="286"/>
            <ac:spMk id="5" creationId="{5738E282-6D9A-C135-C30B-95628BC38BDE}"/>
          </ac:spMkLst>
        </pc:spChg>
        <pc:graphicFrameChg chg="add mod modGraphic">
          <ac:chgData name="pangjiayao990" userId="S::pangjiayao990_gmail.com#ext#@uwprod.onmicrosoft.com::a5ada5d3-e22c-4308-bd12-a1ac8d3a4cdf" providerId="AD" clId="Web-{BBDEB2CC-8458-45B5-BF6D-A0E4780FC39D}" dt="2022-05-04T02:57:18.003" v="84" actId="1076"/>
          <ac:graphicFrameMkLst>
            <pc:docMk/>
            <pc:sldMk cId="1602317064" sldId="286"/>
            <ac:graphicFrameMk id="4" creationId="{ADFD6CF4-8DFC-7897-A53C-4B6AFC602E9B}"/>
          </ac:graphicFrameMkLst>
        </pc:graphicFrameChg>
        <pc:graphicFrameChg chg="add del mod modGraphic">
          <ac:chgData name="pangjiayao990" userId="S::pangjiayao990_gmail.com#ext#@uwprod.onmicrosoft.com::a5ada5d3-e22c-4308-bd12-a1ac8d3a4cdf" providerId="AD" clId="Web-{BBDEB2CC-8458-45B5-BF6D-A0E4780FC39D}" dt="2022-05-04T02:57:01.722" v="82"/>
          <ac:graphicFrameMkLst>
            <pc:docMk/>
            <pc:sldMk cId="1602317064" sldId="286"/>
            <ac:graphicFrameMk id="6" creationId="{6E8876F6-1CA1-E8B2-5AFB-E9FF9B769E24}"/>
          </ac:graphicFrameMkLst>
        </pc:graphicFrameChg>
      </pc:sldChg>
      <pc:sldChg chg="modSp">
        <pc:chgData name="pangjiayao990" userId="S::pangjiayao990_gmail.com#ext#@uwprod.onmicrosoft.com::a5ada5d3-e22c-4308-bd12-a1ac8d3a4cdf" providerId="AD" clId="Web-{BBDEB2CC-8458-45B5-BF6D-A0E4780FC39D}" dt="2022-05-04T02:55:42.440" v="42" actId="20577"/>
        <pc:sldMkLst>
          <pc:docMk/>
          <pc:sldMk cId="889088747" sldId="288"/>
        </pc:sldMkLst>
        <pc:spChg chg="mod">
          <ac:chgData name="pangjiayao990" userId="S::pangjiayao990_gmail.com#ext#@uwprod.onmicrosoft.com::a5ada5d3-e22c-4308-bd12-a1ac8d3a4cdf" providerId="AD" clId="Web-{BBDEB2CC-8458-45B5-BF6D-A0E4780FC39D}" dt="2022-05-04T02:55:42.440" v="42" actId="20577"/>
          <ac:spMkLst>
            <pc:docMk/>
            <pc:sldMk cId="889088747" sldId="288"/>
            <ac:spMk id="5" creationId="{DEC6A442-D684-D8BA-7CAC-4125B54739DD}"/>
          </ac:spMkLst>
        </pc:spChg>
      </pc:sldChg>
      <pc:sldChg chg="addSp delSp modSp">
        <pc:chgData name="pangjiayao990" userId="S::pangjiayao990_gmail.com#ext#@uwprod.onmicrosoft.com::a5ada5d3-e22c-4308-bd12-a1ac8d3a4cdf" providerId="AD" clId="Web-{BBDEB2CC-8458-45B5-BF6D-A0E4780FC39D}" dt="2022-05-04T02:58:22.347" v="92"/>
        <pc:sldMkLst>
          <pc:docMk/>
          <pc:sldMk cId="589583045" sldId="297"/>
        </pc:sldMkLst>
        <pc:spChg chg="mod">
          <ac:chgData name="pangjiayao990" userId="S::pangjiayao990_gmail.com#ext#@uwprod.onmicrosoft.com::a5ada5d3-e22c-4308-bd12-a1ac8d3a4cdf" providerId="AD" clId="Web-{BBDEB2CC-8458-45B5-BF6D-A0E4780FC39D}" dt="2022-05-04T02:58:22.347" v="92"/>
          <ac:spMkLst>
            <pc:docMk/>
            <pc:sldMk cId="589583045" sldId="297"/>
            <ac:spMk id="2" creationId="{25CEF0F2-12F1-F7FC-BC29-968FDB12C8F9}"/>
          </ac:spMkLst>
        </pc:spChg>
        <pc:spChg chg="mod ord">
          <ac:chgData name="pangjiayao990" userId="S::pangjiayao990_gmail.com#ext#@uwprod.onmicrosoft.com::a5ada5d3-e22c-4308-bd12-a1ac8d3a4cdf" providerId="AD" clId="Web-{BBDEB2CC-8458-45B5-BF6D-A0E4780FC39D}" dt="2022-05-04T02:58:22.347" v="92"/>
          <ac:spMkLst>
            <pc:docMk/>
            <pc:sldMk cId="589583045" sldId="297"/>
            <ac:spMk id="6" creationId="{96002970-2E3B-B30B-CF5F-B8D848B3B65D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06.925" v="87"/>
          <ac:spMkLst>
            <pc:docMk/>
            <pc:sldMk cId="589583045" sldId="297"/>
            <ac:spMk id="8" creationId="{284B70D5-875B-433D-BDBD-1522A85D6C1D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06.925" v="87"/>
          <ac:spMkLst>
            <pc:docMk/>
            <pc:sldMk cId="589583045" sldId="297"/>
            <ac:spMk id="10" creationId="{1E299956-A9E7-4FC1-A0B1-D590CA9730E8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06.925" v="87"/>
          <ac:spMkLst>
            <pc:docMk/>
            <pc:sldMk cId="589583045" sldId="297"/>
            <ac:spMk id="12" creationId="{17FC539C-B783-4B03-9F9E-D13430F3F64F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19.425" v="89"/>
          <ac:spMkLst>
            <pc:docMk/>
            <pc:sldMk cId="589583045" sldId="297"/>
            <ac:spMk id="14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19.425" v="89"/>
          <ac:spMkLst>
            <pc:docMk/>
            <pc:sldMk cId="589583045" sldId="297"/>
            <ac:spMk id="18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19.425" v="89"/>
          <ac:spMkLst>
            <pc:docMk/>
            <pc:sldMk cId="589583045" sldId="297"/>
            <ac:spMk id="19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22.331" v="91"/>
          <ac:spMkLst>
            <pc:docMk/>
            <pc:sldMk cId="589583045" sldId="297"/>
            <ac:spMk id="21" creationId="{284B70D5-875B-433D-BDBD-1522A85D6C1D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22.331" v="91"/>
          <ac:spMkLst>
            <pc:docMk/>
            <pc:sldMk cId="589583045" sldId="297"/>
            <ac:spMk id="25" creationId="{1E299956-A9E7-4FC1-A0B1-D590CA9730E8}"/>
          </ac:spMkLst>
        </pc:spChg>
        <pc:spChg chg="add del">
          <ac:chgData name="pangjiayao990" userId="S::pangjiayao990_gmail.com#ext#@uwprod.onmicrosoft.com::a5ada5d3-e22c-4308-bd12-a1ac8d3a4cdf" providerId="AD" clId="Web-{BBDEB2CC-8458-45B5-BF6D-A0E4780FC39D}" dt="2022-05-04T02:58:22.331" v="91"/>
          <ac:spMkLst>
            <pc:docMk/>
            <pc:sldMk cId="589583045" sldId="297"/>
            <ac:spMk id="27" creationId="{17FC539C-B783-4B03-9F9E-D13430F3F64F}"/>
          </ac:spMkLst>
        </pc:spChg>
        <pc:spChg chg="add">
          <ac:chgData name="pangjiayao990" userId="S::pangjiayao990_gmail.com#ext#@uwprod.onmicrosoft.com::a5ada5d3-e22c-4308-bd12-a1ac8d3a4cdf" providerId="AD" clId="Web-{BBDEB2CC-8458-45B5-BF6D-A0E4780FC39D}" dt="2022-05-04T02:58:22.347" v="92"/>
          <ac:spMkLst>
            <pc:docMk/>
            <pc:sldMk cId="589583045" sldId="297"/>
            <ac:spMk id="29" creationId="{10162E77-11AD-44A7-84EC-40C59EEFBD2E}"/>
          </ac:spMkLst>
        </pc:spChg>
        <pc:spChg chg="add">
          <ac:chgData name="pangjiayao990" userId="S::pangjiayao990_gmail.com#ext#@uwprod.onmicrosoft.com::a5ada5d3-e22c-4308-bd12-a1ac8d3a4cdf" providerId="AD" clId="Web-{BBDEB2CC-8458-45B5-BF6D-A0E4780FC39D}" dt="2022-05-04T02:58:22.347" v="92"/>
          <ac:spMkLst>
            <pc:docMk/>
            <pc:sldMk cId="589583045" sldId="297"/>
            <ac:spMk id="31" creationId="{6329CBCE-21AE-419D-AC1F-8ACF510A6670}"/>
          </ac:spMkLst>
        </pc:spChg>
        <pc:spChg chg="add">
          <ac:chgData name="pangjiayao990" userId="S::pangjiayao990_gmail.com#ext#@uwprod.onmicrosoft.com::a5ada5d3-e22c-4308-bd12-a1ac8d3a4cdf" providerId="AD" clId="Web-{BBDEB2CC-8458-45B5-BF6D-A0E4780FC39D}" dt="2022-05-04T02:58:22.347" v="92"/>
          <ac:spMkLst>
            <pc:docMk/>
            <pc:sldMk cId="589583045" sldId="297"/>
            <ac:spMk id="32" creationId="{FF2DA012-1414-493D-888F-5D99D0BDA322}"/>
          </ac:spMkLst>
        </pc:spChg>
        <pc:picChg chg="mod">
          <ac:chgData name="pangjiayao990" userId="S::pangjiayao990_gmail.com#ext#@uwprod.onmicrosoft.com::a5ada5d3-e22c-4308-bd12-a1ac8d3a4cdf" providerId="AD" clId="Web-{BBDEB2CC-8458-45B5-BF6D-A0E4780FC39D}" dt="2022-05-04T02:58:22.347" v="92"/>
          <ac:picMkLst>
            <pc:docMk/>
            <pc:sldMk cId="589583045" sldId="297"/>
            <ac:picMk id="3" creationId="{CD0FD0D1-1B25-66F8-3266-7428B6AF1FD9}"/>
          </ac:picMkLst>
        </pc:picChg>
        <pc:cxnChg chg="add del">
          <ac:chgData name="pangjiayao990" userId="S::pangjiayao990_gmail.com#ext#@uwprod.onmicrosoft.com::a5ada5d3-e22c-4308-bd12-a1ac8d3a4cdf" providerId="AD" clId="Web-{BBDEB2CC-8458-45B5-BF6D-A0E4780FC39D}" dt="2022-05-04T02:58:06.925" v="87"/>
          <ac:cxnSpMkLst>
            <pc:docMk/>
            <pc:sldMk cId="589583045" sldId="297"/>
            <ac:cxnSpMk id="9" creationId="{C947DF4A-614C-4B4C-8B80-E5B9D8E8CFED}"/>
          </ac:cxnSpMkLst>
        </pc:cxnChg>
        <pc:cxnChg chg="add del">
          <ac:chgData name="pangjiayao990" userId="S::pangjiayao990_gmail.com#ext#@uwprod.onmicrosoft.com::a5ada5d3-e22c-4308-bd12-a1ac8d3a4cdf" providerId="AD" clId="Web-{BBDEB2CC-8458-45B5-BF6D-A0E4780FC39D}" dt="2022-05-04T02:58:19.425" v="89"/>
          <ac:cxnSpMkLst>
            <pc:docMk/>
            <pc:sldMk cId="589583045" sldId="297"/>
            <ac:cxnSpMk id="16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BBDEB2CC-8458-45B5-BF6D-A0E4780FC39D}" dt="2022-05-04T02:58:22.331" v="91"/>
          <ac:cxnSpMkLst>
            <pc:docMk/>
            <pc:sldMk cId="589583045" sldId="297"/>
            <ac:cxnSpMk id="23" creationId="{C947DF4A-614C-4B4C-8B80-E5B9D8E8CFED}"/>
          </ac:cxnSpMkLst>
        </pc:cxnChg>
        <pc:cxnChg chg="add">
          <ac:chgData name="pangjiayao990" userId="S::pangjiayao990_gmail.com#ext#@uwprod.onmicrosoft.com::a5ada5d3-e22c-4308-bd12-a1ac8d3a4cdf" providerId="AD" clId="Web-{BBDEB2CC-8458-45B5-BF6D-A0E4780FC39D}" dt="2022-05-04T02:58:22.347" v="92"/>
          <ac:cxnSpMkLst>
            <pc:docMk/>
            <pc:sldMk cId="589583045" sldId="297"/>
            <ac:cxnSpMk id="30" creationId="{5AB158E9-1B40-4CD6-95F0-95CA11DF7B7A}"/>
          </ac:cxnSpMkLst>
        </pc:cxnChg>
      </pc:sldChg>
      <pc:sldChg chg="ord">
        <pc:chgData name="pangjiayao990" userId="S::pangjiayao990_gmail.com#ext#@uwprod.onmicrosoft.com::a5ada5d3-e22c-4308-bd12-a1ac8d3a4cdf" providerId="AD" clId="Web-{BBDEB2CC-8458-45B5-BF6D-A0E4780FC39D}" dt="2022-05-04T02:59:47.957" v="97"/>
        <pc:sldMkLst>
          <pc:docMk/>
          <pc:sldMk cId="3172539047" sldId="301"/>
        </pc:sldMkLst>
      </pc:sldChg>
      <pc:sldChg chg="modSp">
        <pc:chgData name="pangjiayao990" userId="S::pangjiayao990_gmail.com#ext#@uwprod.onmicrosoft.com::a5ada5d3-e22c-4308-bd12-a1ac8d3a4cdf" providerId="AD" clId="Web-{BBDEB2CC-8458-45B5-BF6D-A0E4780FC39D}" dt="2022-05-04T03:01:05.691" v="98" actId="1076"/>
        <pc:sldMkLst>
          <pc:docMk/>
          <pc:sldMk cId="1985152760" sldId="302"/>
        </pc:sldMkLst>
        <pc:graphicFrameChg chg="mod">
          <ac:chgData name="pangjiayao990" userId="S::pangjiayao990_gmail.com#ext#@uwprod.onmicrosoft.com::a5ada5d3-e22c-4308-bd12-a1ac8d3a4cdf" providerId="AD" clId="Web-{BBDEB2CC-8458-45B5-BF6D-A0E4780FC39D}" dt="2022-05-04T03:01:05.691" v="98" actId="1076"/>
          <ac:graphicFrameMkLst>
            <pc:docMk/>
            <pc:sldMk cId="1985152760" sldId="302"/>
            <ac:graphicFrameMk id="6" creationId="{8FE09BF4-49BC-1F96-B8E7-62CF595D48D1}"/>
          </ac:graphicFrameMkLst>
        </pc:graphicFrameChg>
      </pc:sldChg>
      <pc:sldChg chg="modSp">
        <pc:chgData name="pangjiayao990" userId="S::pangjiayao990_gmail.com#ext#@uwprod.onmicrosoft.com::a5ada5d3-e22c-4308-bd12-a1ac8d3a4cdf" providerId="AD" clId="Web-{BBDEB2CC-8458-45B5-BF6D-A0E4780FC39D}" dt="2022-05-04T02:59:14.394" v="94" actId="1076"/>
        <pc:sldMkLst>
          <pc:docMk/>
          <pc:sldMk cId="2360227658" sldId="303"/>
        </pc:sldMkLst>
        <pc:graphicFrameChg chg="mod modGraphic">
          <ac:chgData name="pangjiayao990" userId="S::pangjiayao990_gmail.com#ext#@uwprod.onmicrosoft.com::a5ada5d3-e22c-4308-bd12-a1ac8d3a4cdf" providerId="AD" clId="Web-{BBDEB2CC-8458-45B5-BF6D-A0E4780FC39D}" dt="2022-05-04T02:59:14.394" v="94" actId="1076"/>
          <ac:graphicFrameMkLst>
            <pc:docMk/>
            <pc:sldMk cId="2360227658" sldId="303"/>
            <ac:graphicFrameMk id="6" creationId="{E952A6A5-4B9D-820D-4418-BF5D364802D2}"/>
          </ac:graphicFrameMkLst>
        </pc:graphicFrameChg>
      </pc:sldChg>
    </pc:docChg>
  </pc:docChgLst>
  <pc:docChgLst>
    <pc:chgData name="NANDU VENU" userId="S::nvenu@wisc.edu::1f2c4f97-e021-4414-a879-f622d22077c7" providerId="AD" clId="Web-{7F91E1EC-A325-4895-9E86-0B6159729B49}"/>
    <pc:docChg chg="modSld sldOrd">
      <pc:chgData name="NANDU VENU" userId="S::nvenu@wisc.edu::1f2c4f97-e021-4414-a879-f622d22077c7" providerId="AD" clId="Web-{7F91E1EC-A325-4895-9E86-0B6159729B49}" dt="2022-05-05T15:41:08.992" v="74" actId="20577"/>
      <pc:docMkLst>
        <pc:docMk/>
      </pc:docMkLst>
      <pc:sldChg chg="modSp">
        <pc:chgData name="NANDU VENU" userId="S::nvenu@wisc.edu::1f2c4f97-e021-4414-a879-f622d22077c7" providerId="AD" clId="Web-{7F91E1EC-A325-4895-9E86-0B6159729B49}" dt="2022-05-05T15:33:28.806" v="51" actId="20577"/>
        <pc:sldMkLst>
          <pc:docMk/>
          <pc:sldMk cId="4130367135" sldId="274"/>
        </pc:sldMkLst>
        <pc:spChg chg="mod">
          <ac:chgData name="NANDU VENU" userId="S::nvenu@wisc.edu::1f2c4f97-e021-4414-a879-f622d22077c7" providerId="AD" clId="Web-{7F91E1EC-A325-4895-9E86-0B6159729B49}" dt="2022-05-05T15:33:28.806" v="51" actId="20577"/>
          <ac:spMkLst>
            <pc:docMk/>
            <pc:sldMk cId="4130367135" sldId="274"/>
            <ac:spMk id="6" creationId="{BA56129A-EBBB-C6B4-E43C-44009B0A45AC}"/>
          </ac:spMkLst>
        </pc:spChg>
      </pc:sldChg>
      <pc:sldChg chg="ord">
        <pc:chgData name="NANDU VENU" userId="S::nvenu@wisc.edu::1f2c4f97-e021-4414-a879-f622d22077c7" providerId="AD" clId="Web-{7F91E1EC-A325-4895-9E86-0B6159729B49}" dt="2022-05-05T15:36:59.735" v="60"/>
        <pc:sldMkLst>
          <pc:docMk/>
          <pc:sldMk cId="3120467080" sldId="281"/>
        </pc:sldMkLst>
      </pc:sldChg>
      <pc:sldChg chg="modSp">
        <pc:chgData name="NANDU VENU" userId="S::nvenu@wisc.edu::1f2c4f97-e021-4414-a879-f622d22077c7" providerId="AD" clId="Web-{7F91E1EC-A325-4895-9E86-0B6159729B49}" dt="2022-05-05T15:38:13.862" v="66" actId="20577"/>
        <pc:sldMkLst>
          <pc:docMk/>
          <pc:sldMk cId="1622710191" sldId="282"/>
        </pc:sldMkLst>
        <pc:spChg chg="mod">
          <ac:chgData name="NANDU VENU" userId="S::nvenu@wisc.edu::1f2c4f97-e021-4414-a879-f622d22077c7" providerId="AD" clId="Web-{7F91E1EC-A325-4895-9E86-0B6159729B49}" dt="2022-05-05T15:38:13.862" v="66" actId="20577"/>
          <ac:spMkLst>
            <pc:docMk/>
            <pc:sldMk cId="1622710191" sldId="282"/>
            <ac:spMk id="6" creationId="{3A6154C9-F41A-AF41-917B-523D31E478C3}"/>
          </ac:spMkLst>
        </pc:spChg>
      </pc:sldChg>
      <pc:sldChg chg="modSp">
        <pc:chgData name="NANDU VENU" userId="S::nvenu@wisc.edu::1f2c4f97-e021-4414-a879-f622d22077c7" providerId="AD" clId="Web-{7F91E1EC-A325-4895-9E86-0B6159729B49}" dt="2022-05-05T15:41:08.992" v="74" actId="20577"/>
        <pc:sldMkLst>
          <pc:docMk/>
          <pc:sldMk cId="3408733338" sldId="287"/>
        </pc:sldMkLst>
        <pc:spChg chg="mod">
          <ac:chgData name="NANDU VENU" userId="S::nvenu@wisc.edu::1f2c4f97-e021-4414-a879-f622d22077c7" providerId="AD" clId="Web-{7F91E1EC-A325-4895-9E86-0B6159729B49}" dt="2022-05-05T15:41:08.992" v="74" actId="20577"/>
          <ac:spMkLst>
            <pc:docMk/>
            <pc:sldMk cId="3408733338" sldId="287"/>
            <ac:spMk id="6" creationId="{BA56129A-EBBB-C6B4-E43C-44009B0A45AC}"/>
          </ac:spMkLst>
        </pc:spChg>
        <pc:graphicFrameChg chg="mod modGraphic">
          <ac:chgData name="NANDU VENU" userId="S::nvenu@wisc.edu::1f2c4f97-e021-4414-a879-f622d22077c7" providerId="AD" clId="Web-{7F91E1EC-A325-4895-9E86-0B6159729B49}" dt="2022-05-05T15:40:56.867" v="70" actId="1076"/>
          <ac:graphicFrameMkLst>
            <pc:docMk/>
            <pc:sldMk cId="3408733338" sldId="287"/>
            <ac:graphicFrameMk id="5" creationId="{73F25EFF-9F08-FFEE-4A55-A8C8526381D6}"/>
          </ac:graphicFrameMkLst>
        </pc:graphicFrameChg>
      </pc:sldChg>
      <pc:sldChg chg="modSp">
        <pc:chgData name="NANDU VENU" userId="S::nvenu@wisc.edu::1f2c4f97-e021-4414-a879-f622d22077c7" providerId="AD" clId="Web-{7F91E1EC-A325-4895-9E86-0B6159729B49}" dt="2022-05-05T15:34:05.526" v="59" actId="20577"/>
        <pc:sldMkLst>
          <pc:docMk/>
          <pc:sldMk cId="4214200519" sldId="289"/>
        </pc:sldMkLst>
        <pc:spChg chg="mod">
          <ac:chgData name="NANDU VENU" userId="S::nvenu@wisc.edu::1f2c4f97-e021-4414-a879-f622d22077c7" providerId="AD" clId="Web-{7F91E1EC-A325-4895-9E86-0B6159729B49}" dt="2022-05-05T15:34:05.526" v="59" actId="20577"/>
          <ac:spMkLst>
            <pc:docMk/>
            <pc:sldMk cId="4214200519" sldId="289"/>
            <ac:spMk id="6" creationId="{BA56129A-EBBB-C6B4-E43C-44009B0A45AC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F8933A89-29FB-4BBC-90F6-51B40A4474E1}"/>
    <pc:docChg chg="delSld">
      <pc:chgData name="pangjiayao990" userId="S::pangjiayao990_gmail.com#ext#@uwprod.onmicrosoft.com::a5ada5d3-e22c-4308-bd12-a1ac8d3a4cdf" providerId="AD" clId="Web-{F8933A89-29FB-4BBC-90F6-51B40A4474E1}" dt="2022-04-30T16:32:36.199" v="0"/>
      <pc:docMkLst>
        <pc:docMk/>
      </pc:docMkLst>
      <pc:sldChg chg="del">
        <pc:chgData name="pangjiayao990" userId="S::pangjiayao990_gmail.com#ext#@uwprod.onmicrosoft.com::a5ada5d3-e22c-4308-bd12-a1ac8d3a4cdf" providerId="AD" clId="Web-{F8933A89-29FB-4BBC-90F6-51B40A4474E1}" dt="2022-04-30T16:32:36.199" v="0"/>
        <pc:sldMkLst>
          <pc:docMk/>
          <pc:sldMk cId="1997510328" sldId="275"/>
        </pc:sldMkLst>
      </pc:sldChg>
    </pc:docChg>
  </pc:docChgLst>
  <pc:docChgLst>
    <pc:chgData name="BO ZHOU" userId="S::bzhou64@wisc.edu::a380039a-3179-40d8-ba4d-b8e2398fc8bd" providerId="AD" clId="Web-{14ABCED5-63F8-44E8-8DE1-8D148F5BBCD0}"/>
    <pc:docChg chg="addSld modSld">
      <pc:chgData name="BO ZHOU" userId="S::bzhou64@wisc.edu::a380039a-3179-40d8-ba4d-b8e2398fc8bd" providerId="AD" clId="Web-{14ABCED5-63F8-44E8-8DE1-8D148F5BBCD0}" dt="2022-05-04T23:25:08.155" v="34" actId="1076"/>
      <pc:docMkLst>
        <pc:docMk/>
      </pc:docMkLst>
      <pc:sldChg chg="addSp modSp">
        <pc:chgData name="BO ZHOU" userId="S::bzhou64@wisc.edu::a380039a-3179-40d8-ba4d-b8e2398fc8bd" providerId="AD" clId="Web-{14ABCED5-63F8-44E8-8DE1-8D148F5BBCD0}" dt="2022-05-04T23:23:22.907" v="25" actId="1076"/>
        <pc:sldMkLst>
          <pc:docMk/>
          <pc:sldMk cId="1789253758" sldId="258"/>
        </pc:sldMkLst>
        <pc:spChg chg="add mod">
          <ac:chgData name="BO ZHOU" userId="S::bzhou64@wisc.edu::a380039a-3179-40d8-ba4d-b8e2398fc8bd" providerId="AD" clId="Web-{14ABCED5-63F8-44E8-8DE1-8D148F5BBCD0}" dt="2022-05-04T23:23:22.907" v="25" actId="1076"/>
          <ac:spMkLst>
            <pc:docMk/>
            <pc:sldMk cId="1789253758" sldId="258"/>
            <ac:spMk id="11" creationId="{A3458BB7-0776-7588-D339-D957F9C1CA91}"/>
          </ac:spMkLst>
        </pc:spChg>
        <pc:picChg chg="mod">
          <ac:chgData name="BO ZHOU" userId="S::bzhou64@wisc.edu::a380039a-3179-40d8-ba4d-b8e2398fc8bd" providerId="AD" clId="Web-{14ABCED5-63F8-44E8-8DE1-8D148F5BBCD0}" dt="2022-05-04T23:22:16.563" v="7" actId="1076"/>
          <ac:picMkLst>
            <pc:docMk/>
            <pc:sldMk cId="1789253758" sldId="258"/>
            <ac:picMk id="6" creationId="{CF24AB13-0A35-8900-2A06-0547EB6AA8D0}"/>
          </ac:picMkLst>
        </pc:picChg>
        <pc:picChg chg="add mod">
          <ac:chgData name="BO ZHOU" userId="S::bzhou64@wisc.edu::a380039a-3179-40d8-ba4d-b8e2398fc8bd" providerId="AD" clId="Web-{14ABCED5-63F8-44E8-8DE1-8D148F5BBCD0}" dt="2022-05-04T23:22:48.578" v="14" actId="1076"/>
          <ac:picMkLst>
            <pc:docMk/>
            <pc:sldMk cId="1789253758" sldId="258"/>
            <ac:picMk id="10" creationId="{F3B35B8D-FBD8-834F-8CBB-F70CBCF43BA8}"/>
          </ac:picMkLst>
        </pc:picChg>
      </pc:sldChg>
      <pc:sldChg chg="addSp modSp new">
        <pc:chgData name="BO ZHOU" userId="S::bzhou64@wisc.edu::a380039a-3179-40d8-ba4d-b8e2398fc8bd" providerId="AD" clId="Web-{14ABCED5-63F8-44E8-8DE1-8D148F5BBCD0}" dt="2022-05-04T23:25:08.155" v="34" actId="1076"/>
        <pc:sldMkLst>
          <pc:docMk/>
          <pc:sldMk cId="1758537607" sldId="284"/>
        </pc:sldMkLst>
        <pc:spChg chg="add mod">
          <ac:chgData name="BO ZHOU" userId="S::bzhou64@wisc.edu::a380039a-3179-40d8-ba4d-b8e2398fc8bd" providerId="AD" clId="Web-{14ABCED5-63F8-44E8-8DE1-8D148F5BBCD0}" dt="2022-05-04T23:25:08.155" v="34" actId="1076"/>
          <ac:spMkLst>
            <pc:docMk/>
            <pc:sldMk cId="1758537607" sldId="284"/>
            <ac:spMk id="3" creationId="{6819079A-5C99-99B5-F716-958639C2E95E}"/>
          </ac:spMkLst>
        </pc:spChg>
      </pc:sldChg>
    </pc:docChg>
  </pc:docChgLst>
  <pc:docChgLst>
    <pc:chgData name="AI GUAN" userId="S::aguan3@wisc.edu::5496c27d-a4c6-44ae-9b21-bf57747a3312" providerId="AD" clId="Web-{B7E929A3-99DA-421D-9215-FFCAA04D117D}"/>
    <pc:docChg chg="modSld">
      <pc:chgData name="AI GUAN" userId="S::aguan3@wisc.edu::5496c27d-a4c6-44ae-9b21-bf57747a3312" providerId="AD" clId="Web-{B7E929A3-99DA-421D-9215-FFCAA04D117D}" dt="2022-05-02T01:38:04.979" v="9" actId="1076"/>
      <pc:docMkLst>
        <pc:docMk/>
      </pc:docMkLst>
      <pc:sldChg chg="modSp">
        <pc:chgData name="AI GUAN" userId="S::aguan3@wisc.edu::5496c27d-a4c6-44ae-9b21-bf57747a3312" providerId="AD" clId="Web-{B7E929A3-99DA-421D-9215-FFCAA04D117D}" dt="2022-05-02T01:37:08.806" v="2" actId="20577"/>
        <pc:sldMkLst>
          <pc:docMk/>
          <pc:sldMk cId="884866592" sldId="276"/>
        </pc:sldMkLst>
        <pc:spChg chg="mod">
          <ac:chgData name="AI GUAN" userId="S::aguan3@wisc.edu::5496c27d-a4c6-44ae-9b21-bf57747a3312" providerId="AD" clId="Web-{B7E929A3-99DA-421D-9215-FFCAA04D117D}" dt="2022-05-02T01:37:08.806" v="2" actId="20577"/>
          <ac:spMkLst>
            <pc:docMk/>
            <pc:sldMk cId="884866592" sldId="276"/>
            <ac:spMk id="6" creationId="{95412EE4-63D7-806E-8B99-C1531D8EF2FA}"/>
          </ac:spMkLst>
        </pc:spChg>
      </pc:sldChg>
      <pc:sldChg chg="modSp">
        <pc:chgData name="AI GUAN" userId="S::aguan3@wisc.edu::5496c27d-a4c6-44ae-9b21-bf57747a3312" providerId="AD" clId="Web-{B7E929A3-99DA-421D-9215-FFCAA04D117D}" dt="2022-05-02T01:38:04.979" v="9" actId="1076"/>
        <pc:sldMkLst>
          <pc:docMk/>
          <pc:sldMk cId="1602317064" sldId="286"/>
        </pc:sldMkLst>
        <pc:spChg chg="mod">
          <ac:chgData name="AI GUAN" userId="S::aguan3@wisc.edu::5496c27d-a4c6-44ae-9b21-bf57747a3312" providerId="AD" clId="Web-{B7E929A3-99DA-421D-9215-FFCAA04D117D}" dt="2022-05-02T01:37:53.307" v="5" actId="14100"/>
          <ac:spMkLst>
            <pc:docMk/>
            <pc:sldMk cId="1602317064" sldId="286"/>
            <ac:spMk id="5" creationId="{5738E282-6D9A-C135-C30B-95628BC38BDE}"/>
          </ac:spMkLst>
        </pc:spChg>
        <pc:spChg chg="mod">
          <ac:chgData name="AI GUAN" userId="S::aguan3@wisc.edu::5496c27d-a4c6-44ae-9b21-bf57747a3312" providerId="AD" clId="Web-{B7E929A3-99DA-421D-9215-FFCAA04D117D}" dt="2022-05-02T01:38:04.979" v="9" actId="1076"/>
          <ac:spMkLst>
            <pc:docMk/>
            <pc:sldMk cId="1602317064" sldId="286"/>
            <ac:spMk id="13" creationId="{7BAA0CB1-07C8-05D1-D214-ED95D00C848C}"/>
          </ac:spMkLst>
        </pc:spChg>
        <pc:picChg chg="mod">
          <ac:chgData name="AI GUAN" userId="S::aguan3@wisc.edu::5496c27d-a4c6-44ae-9b21-bf57747a3312" providerId="AD" clId="Web-{B7E929A3-99DA-421D-9215-FFCAA04D117D}" dt="2022-05-02T01:38:00.572" v="8" actId="1076"/>
          <ac:picMkLst>
            <pc:docMk/>
            <pc:sldMk cId="1602317064" sldId="286"/>
            <ac:picMk id="7" creationId="{04B1B733-E0F0-594E-7FE6-B619A62233D9}"/>
          </ac:picMkLst>
        </pc:picChg>
        <pc:cxnChg chg="mod">
          <ac:chgData name="AI GUAN" userId="S::aguan3@wisc.edu::5496c27d-a4c6-44ae-9b21-bf57747a3312" providerId="AD" clId="Web-{B7E929A3-99DA-421D-9215-FFCAA04D117D}" dt="2022-05-02T01:37:56.260" v="6" actId="1076"/>
          <ac:cxnSpMkLst>
            <pc:docMk/>
            <pc:sldMk cId="1602317064" sldId="286"/>
            <ac:cxnSpMk id="10" creationId="{5F6A6968-FE27-769C-0441-3AB64AC587B8}"/>
          </ac:cxnSpMkLst>
        </pc:cxnChg>
      </pc:sldChg>
    </pc:docChg>
  </pc:docChgLst>
  <pc:docChgLst>
    <pc:chgData name="pangjiayao990" userId="S::pangjiayao990_gmail.com#ext#@uwprod.onmicrosoft.com::a5ada5d3-e22c-4308-bd12-a1ac8d3a4cdf" providerId="AD" clId="Web-{8C14014C-F5F6-46A7-89DB-F8EA2A52547E}"/>
    <pc:docChg chg="addSld delSld modSld sldOrd">
      <pc:chgData name="pangjiayao990" userId="S::pangjiayao990_gmail.com#ext#@uwprod.onmicrosoft.com::a5ada5d3-e22c-4308-bd12-a1ac8d3a4cdf" providerId="AD" clId="Web-{8C14014C-F5F6-46A7-89DB-F8EA2A52547E}" dt="2022-05-04T03:12:59.769" v="94"/>
      <pc:docMkLst>
        <pc:docMk/>
      </pc:docMkLst>
      <pc:sldChg chg="addSp delSp modSp del">
        <pc:chgData name="pangjiayao990" userId="S::pangjiayao990_gmail.com#ext#@uwprod.onmicrosoft.com::a5ada5d3-e22c-4308-bd12-a1ac8d3a4cdf" providerId="AD" clId="Web-{8C14014C-F5F6-46A7-89DB-F8EA2A52547E}" dt="2022-05-04T03:11:52.504" v="89"/>
        <pc:sldMkLst>
          <pc:docMk/>
          <pc:sldMk cId="1602317064" sldId="286"/>
        </pc:sldMkLst>
        <pc:spChg chg="mod">
          <ac:chgData name="pangjiayao990" userId="S::pangjiayao990_gmail.com#ext#@uwprod.onmicrosoft.com::a5ada5d3-e22c-4308-bd12-a1ac8d3a4cdf" providerId="AD" clId="Web-{8C14014C-F5F6-46A7-89DB-F8EA2A52547E}" dt="2022-05-04T03:06:41.943" v="30" actId="1076"/>
          <ac:spMkLst>
            <pc:docMk/>
            <pc:sldMk cId="1602317064" sldId="286"/>
            <ac:spMk id="2" creationId="{A7A946E6-DD60-AF55-A627-FF153D40F2FF}"/>
          </ac:spMkLst>
        </pc:spChg>
        <pc:spChg chg="mo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3" creationId="{625CF4C5-AE6D-B681-43BA-89E039A672BF}"/>
          </ac:spMkLst>
        </pc:spChg>
        <pc:spChg chg="mod">
          <ac:chgData name="pangjiayao990" userId="S::pangjiayao990_gmail.com#ext#@uwprod.onmicrosoft.com::a5ada5d3-e22c-4308-bd12-a1ac8d3a4cdf" providerId="AD" clId="Web-{8C14014C-F5F6-46A7-89DB-F8EA2A52547E}" dt="2022-05-04T03:08:25.396" v="54" actId="1076"/>
          <ac:spMkLst>
            <pc:docMk/>
            <pc:sldMk cId="1602317064" sldId="286"/>
            <ac:spMk id="5" creationId="{5738E282-6D9A-C135-C30B-95628BC38BDE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spMkLst>
            <pc:docMk/>
            <pc:sldMk cId="1602317064" sldId="286"/>
            <ac:spMk id="10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spMkLst>
            <pc:docMk/>
            <pc:sldMk cId="1602317064" sldId="286"/>
            <ac:spMk id="106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spMkLst>
            <pc:docMk/>
            <pc:sldMk cId="1602317064" sldId="286"/>
            <ac:spMk id="108" creationId="{7EE378F3-9642-471B-8215-AA32884221B4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spMkLst>
            <pc:docMk/>
            <pc:sldMk cId="1602317064" sldId="286"/>
            <ac:spMk id="109" creationId="{26405F82-F7FB-4124-AE2B-3D69A007C12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spMkLst>
            <pc:docMk/>
            <pc:sldMk cId="1602317064" sldId="286"/>
            <ac:spMk id="110" creationId="{AAAE29FD-C3A6-46E4-BF94-132A4C4EE2E0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spMkLst>
            <pc:docMk/>
            <pc:sldMk cId="1602317064" sldId="286"/>
            <ac:spMk id="11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spMkLst>
            <pc:docMk/>
            <pc:sldMk cId="1602317064" sldId="286"/>
            <ac:spMk id="117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spMkLst>
            <pc:docMk/>
            <pc:sldMk cId="1602317064" sldId="286"/>
            <ac:spMk id="121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spMkLst>
            <pc:docMk/>
            <pc:sldMk cId="1602317064" sldId="286"/>
            <ac:spMk id="125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spMkLst>
            <pc:docMk/>
            <pc:sldMk cId="1602317064" sldId="286"/>
            <ac:spMk id="127" creationId="{9556C5A8-AD7E-4CE7-87BE-9EA3B5E1786F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spMkLst>
            <pc:docMk/>
            <pc:sldMk cId="1602317064" sldId="286"/>
            <ac:spMk id="129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spMkLst>
            <pc:docMk/>
            <pc:sldMk cId="1602317064" sldId="286"/>
            <ac:spMk id="130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spMkLst>
            <pc:docMk/>
            <pc:sldMk cId="1602317064" sldId="286"/>
            <ac:spMk id="132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spMkLst>
            <pc:docMk/>
            <pc:sldMk cId="1602317064" sldId="286"/>
            <ac:spMk id="134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spMkLst>
            <pc:docMk/>
            <pc:sldMk cId="1602317064" sldId="286"/>
            <ac:spMk id="135" creationId="{9556C5A8-AD7E-4CE7-87BE-9EA3B5E1786F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spMkLst>
            <pc:docMk/>
            <pc:sldMk cId="1602317064" sldId="286"/>
            <ac:spMk id="137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spMkLst>
            <pc:docMk/>
            <pc:sldMk cId="1602317064" sldId="286"/>
            <ac:spMk id="138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spMkLst>
            <pc:docMk/>
            <pc:sldMk cId="1602317064" sldId="286"/>
            <ac:spMk id="140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spMkLst>
            <pc:docMk/>
            <pc:sldMk cId="1602317064" sldId="286"/>
            <ac:spMk id="142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spMkLst>
            <pc:docMk/>
            <pc:sldMk cId="1602317064" sldId="286"/>
            <ac:spMk id="143" creationId="{9556C5A8-AD7E-4CE7-87BE-9EA3B5E1786F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spMkLst>
            <pc:docMk/>
            <pc:sldMk cId="1602317064" sldId="286"/>
            <ac:spMk id="14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spMkLst>
            <pc:docMk/>
            <pc:sldMk cId="1602317064" sldId="286"/>
            <ac:spMk id="146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spMkLst>
            <pc:docMk/>
            <pc:sldMk cId="1602317064" sldId="286"/>
            <ac:spMk id="148" creationId="{44CC594A-A820-450F-B363-C19201FCFEC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spMkLst>
            <pc:docMk/>
            <pc:sldMk cId="1602317064" sldId="286"/>
            <ac:spMk id="149" creationId="{59FAB3DA-E9ED-4574-ABCC-378BC0FF1BBC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spMkLst>
            <pc:docMk/>
            <pc:sldMk cId="1602317064" sldId="286"/>
            <ac:spMk id="150" creationId="{53B8D6B0-55D6-48DC-86D8-FD95D5F118A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spMkLst>
            <pc:docMk/>
            <pc:sldMk cId="1602317064" sldId="286"/>
            <ac:spMk id="152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spMkLst>
            <pc:docMk/>
            <pc:sldMk cId="1602317064" sldId="286"/>
            <ac:spMk id="153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spMkLst>
            <pc:docMk/>
            <pc:sldMk cId="1602317064" sldId="286"/>
            <ac:spMk id="155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spMkLst>
            <pc:docMk/>
            <pc:sldMk cId="1602317064" sldId="286"/>
            <ac:spMk id="157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spMkLst>
            <pc:docMk/>
            <pc:sldMk cId="1602317064" sldId="286"/>
            <ac:spMk id="158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spMkLst>
            <pc:docMk/>
            <pc:sldMk cId="1602317064" sldId="286"/>
            <ac:spMk id="160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spMkLst>
            <pc:docMk/>
            <pc:sldMk cId="1602317064" sldId="286"/>
            <ac:spMk id="161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spMkLst>
            <pc:docMk/>
            <pc:sldMk cId="1602317064" sldId="286"/>
            <ac:spMk id="163" creationId="{44CC594A-A820-450F-B363-C19201FCFEC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spMkLst>
            <pc:docMk/>
            <pc:sldMk cId="1602317064" sldId="286"/>
            <ac:spMk id="164" creationId="{59FAB3DA-E9ED-4574-ABCC-378BC0FF1BBC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spMkLst>
            <pc:docMk/>
            <pc:sldMk cId="1602317064" sldId="286"/>
            <ac:spMk id="165" creationId="{53B8D6B0-55D6-48DC-86D8-FD95D5F118A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spMkLst>
            <pc:docMk/>
            <pc:sldMk cId="1602317064" sldId="286"/>
            <ac:spMk id="167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spMkLst>
            <pc:docMk/>
            <pc:sldMk cId="1602317064" sldId="286"/>
            <ac:spMk id="168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spMkLst>
            <pc:docMk/>
            <pc:sldMk cId="1602317064" sldId="286"/>
            <ac:spMk id="170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spMkLst>
            <pc:docMk/>
            <pc:sldMk cId="1602317064" sldId="286"/>
            <ac:spMk id="172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spMkLst>
            <pc:docMk/>
            <pc:sldMk cId="1602317064" sldId="286"/>
            <ac:spMk id="173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17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176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178" creationId="{44CC594A-A820-450F-B363-C19201FCFEC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179" creationId="{59FAB3DA-E9ED-4574-ABCC-378BC0FF1BBC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180" creationId="{53B8D6B0-55D6-48DC-86D8-FD95D5F118A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spMkLst>
            <pc:docMk/>
            <pc:sldMk cId="1602317064" sldId="286"/>
            <ac:spMk id="182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spMkLst>
            <pc:docMk/>
            <pc:sldMk cId="1602317064" sldId="286"/>
            <ac:spMk id="183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spMkLst>
            <pc:docMk/>
            <pc:sldMk cId="1602317064" sldId="286"/>
            <ac:spMk id="185" creationId="{44CC594A-A820-450F-B363-C19201FCFEC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spMkLst>
            <pc:docMk/>
            <pc:sldMk cId="1602317064" sldId="286"/>
            <ac:spMk id="189" creationId="{59FAB3DA-E9ED-4574-ABCC-378BC0FF1BBC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spMkLst>
            <pc:docMk/>
            <pc:sldMk cId="1602317064" sldId="286"/>
            <ac:spMk id="191" creationId="{53B8D6B0-55D6-48DC-86D8-FD95D5F118A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spMkLst>
            <pc:docMk/>
            <pc:sldMk cId="1602317064" sldId="286"/>
            <ac:spMk id="193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spMkLst>
            <pc:docMk/>
            <pc:sldMk cId="1602317064" sldId="286"/>
            <ac:spMk id="194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spMkLst>
            <pc:docMk/>
            <pc:sldMk cId="1602317064" sldId="286"/>
            <ac:spMk id="195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spMkLst>
            <pc:docMk/>
            <pc:sldMk cId="1602317064" sldId="286"/>
            <ac:spMk id="197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spMkLst>
            <pc:docMk/>
            <pc:sldMk cId="1602317064" sldId="286"/>
            <ac:spMk id="199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spMkLst>
            <pc:docMk/>
            <pc:sldMk cId="1602317064" sldId="286"/>
            <ac:spMk id="201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spMkLst>
            <pc:docMk/>
            <pc:sldMk cId="1602317064" sldId="286"/>
            <ac:spMk id="202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spMkLst>
            <pc:docMk/>
            <pc:sldMk cId="1602317064" sldId="286"/>
            <ac:spMk id="204" creationId="{44CC594A-A820-450F-B363-C19201FCFEC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spMkLst>
            <pc:docMk/>
            <pc:sldMk cId="1602317064" sldId="286"/>
            <ac:spMk id="205" creationId="{59FAB3DA-E9ED-4574-ABCC-378BC0FF1BBC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spMkLst>
            <pc:docMk/>
            <pc:sldMk cId="1602317064" sldId="286"/>
            <ac:spMk id="206" creationId="{53B8D6B0-55D6-48DC-86D8-FD95D5F118A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spMkLst>
            <pc:docMk/>
            <pc:sldMk cId="1602317064" sldId="286"/>
            <ac:spMk id="208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spMkLst>
            <pc:docMk/>
            <pc:sldMk cId="1602317064" sldId="286"/>
            <ac:spMk id="209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spMkLst>
            <pc:docMk/>
            <pc:sldMk cId="1602317064" sldId="286"/>
            <ac:spMk id="211" creationId="{284B70D5-875B-433D-BDBD-1522A85D6C1D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spMkLst>
            <pc:docMk/>
            <pc:sldMk cId="1602317064" sldId="286"/>
            <ac:spMk id="213" creationId="{1E299956-A9E7-4FC1-A0B1-D590CA9730E8}"/>
          </ac:spMkLst>
        </pc:spChg>
        <pc:sp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spMkLst>
            <pc:docMk/>
            <pc:sldMk cId="1602317064" sldId="286"/>
            <ac:spMk id="214" creationId="{17FC539C-B783-4B03-9F9E-D13430F3F64F}"/>
          </ac:spMkLst>
        </pc:spChg>
        <pc:spChg chg="ad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216" creationId="{7D379150-F6B4-45C8-BE10-6B278AD400EB}"/>
          </ac:spMkLst>
        </pc:spChg>
        <pc:spChg chg="ad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217" creationId="{5FFCF544-A370-4A5D-A95F-CA6E0E7191E6}"/>
          </ac:spMkLst>
        </pc:spChg>
        <pc:spChg chg="ad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219" creationId="{C33BF9DD-8A45-4EEE-B231-0A14D322E5F9}"/>
          </ac:spMkLst>
        </pc:spChg>
        <pc:spChg chg="ad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221" creationId="{D5FBCAC9-BD8B-4F3B-AD74-EF37D4211349}"/>
          </ac:spMkLst>
        </pc:spChg>
        <pc:spChg chg="add">
          <ac:chgData name="pangjiayao990" userId="S::pangjiayao990_gmail.com#ext#@uwprod.onmicrosoft.com::a5ada5d3-e22c-4308-bd12-a1ac8d3a4cdf" providerId="AD" clId="Web-{8C14014C-F5F6-46A7-89DB-F8EA2A52547E}" dt="2022-05-04T03:06:16.584" v="26"/>
          <ac:spMkLst>
            <pc:docMk/>
            <pc:sldMk cId="1602317064" sldId="286"/>
            <ac:spMk id="222" creationId="{9556C5A8-AD7E-4CE7-87BE-9EA3B5E1786F}"/>
          </ac:spMkLst>
        </pc:spChg>
        <pc:graphicFrameChg chg="mod modGraphic">
          <ac:chgData name="pangjiayao990" userId="S::pangjiayao990_gmail.com#ext#@uwprod.onmicrosoft.com::a5ada5d3-e22c-4308-bd12-a1ac8d3a4cdf" providerId="AD" clId="Web-{8C14014C-F5F6-46A7-89DB-F8EA2A52547E}" dt="2022-05-04T03:08:08.833" v="52" actId="1076"/>
          <ac:graphicFrameMkLst>
            <pc:docMk/>
            <pc:sldMk cId="1602317064" sldId="286"/>
            <ac:graphicFrameMk id="4" creationId="{ADFD6CF4-8DFC-7897-A53C-4B6AFC602E9B}"/>
          </ac:graphicFrameMkLst>
        </pc:graphicFrameChg>
        <pc:picChg chg="add mod">
          <ac:chgData name="pangjiayao990" userId="S::pangjiayao990_gmail.com#ext#@uwprod.onmicrosoft.com::a5ada5d3-e22c-4308-bd12-a1ac8d3a4cdf" providerId="AD" clId="Web-{8C14014C-F5F6-46A7-89DB-F8EA2A52547E}" dt="2022-05-04T03:08:14.396" v="53" actId="1076"/>
          <ac:picMkLst>
            <pc:docMk/>
            <pc:sldMk cId="1602317064" sldId="286"/>
            <ac:picMk id="6" creationId="{AD1B80EB-6B04-4D2E-BFC7-1EE860E1C3AD}"/>
          </ac:picMkLst>
        </pc:picChg>
        <pc:picChg chg="del mod">
          <ac:chgData name="pangjiayao990" userId="S::pangjiayao990_gmail.com#ext#@uwprod.onmicrosoft.com::a5ada5d3-e22c-4308-bd12-a1ac8d3a4cdf" providerId="AD" clId="Web-{8C14014C-F5F6-46A7-89DB-F8EA2A52547E}" dt="2022-05-04T03:04:20.554" v="1"/>
          <ac:picMkLst>
            <pc:docMk/>
            <pc:sldMk cId="1602317064" sldId="286"/>
            <ac:picMk id="7" creationId="{04B1B733-E0F0-594E-7FE6-B619A62233D9}"/>
          </ac:picMkLst>
        </pc:picChg>
        <pc:cxnChg chg="add del">
          <ac:chgData name="pangjiayao990" userId="S::pangjiayao990_gmail.com#ext#@uwprod.onmicrosoft.com::a5ada5d3-e22c-4308-bd12-a1ac8d3a4cdf" providerId="AD" clId="Web-{8C14014C-F5F6-46A7-89DB-F8EA2A52547E}" dt="2022-05-04T03:05:09.741" v="16"/>
          <ac:cxnSpMkLst>
            <pc:docMk/>
            <pc:sldMk cId="1602317064" sldId="286"/>
            <ac:cxnSpMk id="107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cxnSpMkLst>
            <pc:docMk/>
            <pc:sldMk cId="1602317064" sldId="286"/>
            <ac:cxnSpMk id="119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42.194" v="3"/>
          <ac:cxnSpMkLst>
            <pc:docMk/>
            <pc:sldMk cId="1602317064" sldId="286"/>
            <ac:cxnSpMk id="123" creationId="{9020DCC9-F851-4562-BB20-1AB3C51BFD08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cxnSpMkLst>
            <pc:docMk/>
            <pc:sldMk cId="1602317064" sldId="286"/>
            <ac:cxnSpMk id="131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44.319" v="5"/>
          <ac:cxnSpMkLst>
            <pc:docMk/>
            <pc:sldMk cId="1602317064" sldId="286"/>
            <ac:cxnSpMk id="133" creationId="{9020DCC9-F851-4562-BB20-1AB3C51BFD08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cxnSpMkLst>
            <pc:docMk/>
            <pc:sldMk cId="1602317064" sldId="286"/>
            <ac:cxnSpMk id="139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4:57.257" v="7"/>
          <ac:cxnSpMkLst>
            <pc:docMk/>
            <pc:sldMk cId="1602317064" sldId="286"/>
            <ac:cxnSpMk id="141" creationId="{9020DCC9-F851-4562-BB20-1AB3C51BFD08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2.007" v="9"/>
          <ac:cxnSpMkLst>
            <pc:docMk/>
            <pc:sldMk cId="1602317064" sldId="286"/>
            <ac:cxnSpMk id="147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cxnSpMkLst>
            <pc:docMk/>
            <pc:sldMk cId="1602317064" sldId="286"/>
            <ac:cxnSpMk id="154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4.538" v="11"/>
          <ac:cxnSpMkLst>
            <pc:docMk/>
            <pc:sldMk cId="1602317064" sldId="286"/>
            <ac:cxnSpMk id="156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6.100" v="13"/>
          <ac:cxnSpMkLst>
            <pc:docMk/>
            <pc:sldMk cId="1602317064" sldId="286"/>
            <ac:cxnSpMk id="162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cxnSpMkLst>
            <pc:docMk/>
            <pc:sldMk cId="1602317064" sldId="286"/>
            <ac:cxnSpMk id="169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09.725" v="15"/>
          <ac:cxnSpMkLst>
            <pc:docMk/>
            <pc:sldMk cId="1602317064" sldId="286"/>
            <ac:cxnSpMk id="171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6:16.584" v="26"/>
          <ac:cxnSpMkLst>
            <pc:docMk/>
            <pc:sldMk cId="1602317064" sldId="286"/>
            <ac:cxnSpMk id="177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51.475" v="19"/>
          <ac:cxnSpMkLst>
            <pc:docMk/>
            <pc:sldMk cId="1602317064" sldId="286"/>
            <ac:cxnSpMk id="184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cxnSpMkLst>
            <pc:docMk/>
            <pc:sldMk cId="1602317064" sldId="286"/>
            <ac:cxnSpMk id="196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56.772" v="21"/>
          <ac:cxnSpMkLst>
            <pc:docMk/>
            <pc:sldMk cId="1602317064" sldId="286"/>
            <ac:cxnSpMk id="198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5:59.053" v="23"/>
          <ac:cxnSpMkLst>
            <pc:docMk/>
            <pc:sldMk cId="1602317064" sldId="286"/>
            <ac:cxnSpMk id="203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cxnSpMkLst>
            <pc:docMk/>
            <pc:sldMk cId="1602317064" sldId="286"/>
            <ac:cxnSpMk id="210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8C14014C-F5F6-46A7-89DB-F8EA2A52547E}" dt="2022-05-04T03:06:16.553" v="25"/>
          <ac:cxnSpMkLst>
            <pc:docMk/>
            <pc:sldMk cId="1602317064" sldId="286"/>
            <ac:cxnSpMk id="212" creationId="{C947DF4A-614C-4B4C-8B80-E5B9D8E8CFED}"/>
          </ac:cxnSpMkLst>
        </pc:cxnChg>
        <pc:cxnChg chg="add">
          <ac:chgData name="pangjiayao990" userId="S::pangjiayao990_gmail.com#ext#@uwprod.onmicrosoft.com::a5ada5d3-e22c-4308-bd12-a1ac8d3a4cdf" providerId="AD" clId="Web-{8C14014C-F5F6-46A7-89DB-F8EA2A52547E}" dt="2022-05-04T03:06:16.584" v="26"/>
          <ac:cxnSpMkLst>
            <pc:docMk/>
            <pc:sldMk cId="1602317064" sldId="286"/>
            <ac:cxnSpMk id="218" creationId="{6EEB3B97-A638-498B-8083-54191CE71E01}"/>
          </ac:cxnSpMkLst>
        </pc:cxnChg>
        <pc:cxnChg chg="add">
          <ac:chgData name="pangjiayao990" userId="S::pangjiayao990_gmail.com#ext#@uwprod.onmicrosoft.com::a5ada5d3-e22c-4308-bd12-a1ac8d3a4cdf" providerId="AD" clId="Web-{8C14014C-F5F6-46A7-89DB-F8EA2A52547E}" dt="2022-05-04T03:06:16.584" v="26"/>
          <ac:cxnSpMkLst>
            <pc:docMk/>
            <pc:sldMk cId="1602317064" sldId="286"/>
            <ac:cxnSpMk id="220" creationId="{9020DCC9-F851-4562-BB20-1AB3C51BFD08}"/>
          </ac:cxnSpMkLst>
        </pc:cxnChg>
      </pc:sldChg>
      <pc:sldChg chg="del">
        <pc:chgData name="pangjiayao990" userId="S::pangjiayao990_gmail.com#ext#@uwprod.onmicrosoft.com::a5ada5d3-e22c-4308-bd12-a1ac8d3a4cdf" providerId="AD" clId="Web-{8C14014C-F5F6-46A7-89DB-F8EA2A52547E}" dt="2022-05-04T03:12:59.769" v="94"/>
        <pc:sldMkLst>
          <pc:docMk/>
          <pc:sldMk cId="3576761269" sldId="292"/>
        </pc:sldMkLst>
      </pc:sldChg>
      <pc:sldChg chg="ord">
        <pc:chgData name="pangjiayao990" userId="S::pangjiayao990_gmail.com#ext#@uwprod.onmicrosoft.com::a5ada5d3-e22c-4308-bd12-a1ac8d3a4cdf" providerId="AD" clId="Web-{8C14014C-F5F6-46A7-89DB-F8EA2A52547E}" dt="2022-05-04T03:05:29.303" v="17"/>
        <pc:sldMkLst>
          <pc:docMk/>
          <pc:sldMk cId="3172539047" sldId="301"/>
        </pc:sldMkLst>
      </pc:sldChg>
      <pc:sldChg chg="addSp delSp modSp new">
        <pc:chgData name="pangjiayao990" userId="S::pangjiayao990_gmail.com#ext#@uwprod.onmicrosoft.com::a5ada5d3-e22c-4308-bd12-a1ac8d3a4cdf" providerId="AD" clId="Web-{8C14014C-F5F6-46A7-89DB-F8EA2A52547E}" dt="2022-05-04T03:12:42.613" v="93"/>
        <pc:sldMkLst>
          <pc:docMk/>
          <pc:sldMk cId="2901689689" sldId="311"/>
        </pc:sldMkLst>
        <pc:spChg chg="mod">
          <ac:chgData name="pangjiayao990" userId="S::pangjiayao990_gmail.com#ext#@uwprod.onmicrosoft.com::a5ada5d3-e22c-4308-bd12-a1ac8d3a4cdf" providerId="AD" clId="Web-{8C14014C-F5F6-46A7-89DB-F8EA2A52547E}" dt="2022-05-04T03:11:41.691" v="88" actId="20577"/>
          <ac:spMkLst>
            <pc:docMk/>
            <pc:sldMk cId="2901689689" sldId="311"/>
            <ac:spMk id="2" creationId="{585A0A0B-A623-B3DB-21E4-FF8857E0848E}"/>
          </ac:spMkLst>
        </pc:spChg>
        <pc:spChg chg="del">
          <ac:chgData name="pangjiayao990" userId="S::pangjiayao990_gmail.com#ext#@uwprod.onmicrosoft.com::a5ada5d3-e22c-4308-bd12-a1ac8d3a4cdf" providerId="AD" clId="Web-{8C14014C-F5F6-46A7-89DB-F8EA2A52547E}" dt="2022-05-04T03:08:58.552" v="60"/>
          <ac:spMkLst>
            <pc:docMk/>
            <pc:sldMk cId="2901689689" sldId="311"/>
            <ac:spMk id="3" creationId="{EE426CD8-B622-B312-B98D-2F0358CB2E84}"/>
          </ac:spMkLst>
        </pc:spChg>
        <pc:spChg chg="mod">
          <ac:chgData name="pangjiayao990" userId="S::pangjiayao990_gmail.com#ext#@uwprod.onmicrosoft.com::a5ada5d3-e22c-4308-bd12-a1ac8d3a4cdf" providerId="AD" clId="Web-{8C14014C-F5F6-46A7-89DB-F8EA2A52547E}" dt="2022-05-04T03:11:10.098" v="87" actId="14100"/>
          <ac:spMkLst>
            <pc:docMk/>
            <pc:sldMk cId="2901689689" sldId="311"/>
            <ac:spMk id="4" creationId="{C7B2939C-D7A7-2E2F-DC08-03CB0072541A}"/>
          </ac:spMkLst>
        </pc:spChg>
        <pc:graphicFrameChg chg="add mod modGraphic">
          <ac:chgData name="pangjiayao990" userId="S::pangjiayao990_gmail.com#ext#@uwprod.onmicrosoft.com::a5ada5d3-e22c-4308-bd12-a1ac8d3a4cdf" providerId="AD" clId="Web-{8C14014C-F5F6-46A7-89DB-F8EA2A52547E}" dt="2022-05-04T03:10:31.786" v="77" actId="1076"/>
          <ac:graphicFrameMkLst>
            <pc:docMk/>
            <pc:sldMk cId="2901689689" sldId="311"/>
            <ac:graphicFrameMk id="9" creationId="{6CEBAE92-EDCE-544A-15D2-F862BFEEE82B}"/>
          </ac:graphicFrameMkLst>
        </pc:graphicFrameChg>
        <pc:picChg chg="add del mod">
          <ac:chgData name="pangjiayao990" userId="S::pangjiayao990_gmail.com#ext#@uwprod.onmicrosoft.com::a5ada5d3-e22c-4308-bd12-a1ac8d3a4cdf" providerId="AD" clId="Web-{8C14014C-F5F6-46A7-89DB-F8EA2A52547E}" dt="2022-05-04T03:12:42.613" v="93"/>
          <ac:picMkLst>
            <pc:docMk/>
            <pc:sldMk cId="2901689689" sldId="311"/>
            <ac:picMk id="7" creationId="{61FF3D4B-F70D-1B3B-9D46-E897FC3C649C}"/>
          </ac:picMkLst>
        </pc:picChg>
      </pc:sldChg>
    </pc:docChg>
  </pc:docChgLst>
  <pc:docChgLst>
    <pc:chgData name="SIRIN KURIAN ABRAHAM" userId="S::skabraham@wisc.edu::09579e3d-db67-4f46-929f-0ceac2a90008" providerId="AD" clId="Web-{5FD3B32A-C84C-4B92-97D6-20CA0E682F57}"/>
    <pc:docChg chg="modSld">
      <pc:chgData name="SIRIN KURIAN ABRAHAM" userId="S::skabraham@wisc.edu::09579e3d-db67-4f46-929f-0ceac2a90008" providerId="AD" clId="Web-{5FD3B32A-C84C-4B92-97D6-20CA0E682F57}" dt="2022-05-05T01:20:59.782" v="501"/>
      <pc:docMkLst>
        <pc:docMk/>
      </pc:docMkLst>
      <pc:sldChg chg="addSp modSp">
        <pc:chgData name="SIRIN KURIAN ABRAHAM" userId="S::skabraham@wisc.edu::09579e3d-db67-4f46-929f-0ceac2a90008" providerId="AD" clId="Web-{5FD3B32A-C84C-4B92-97D6-20CA0E682F57}" dt="2022-05-05T01:20:59.782" v="501"/>
        <pc:sldMkLst>
          <pc:docMk/>
          <pc:sldMk cId="1285584914" sldId="269"/>
        </pc:sldMkLst>
        <pc:spChg chg="mod">
          <ac:chgData name="SIRIN KURIAN ABRAHAM" userId="S::skabraham@wisc.edu::09579e3d-db67-4f46-929f-0ceac2a90008" providerId="AD" clId="Web-{5FD3B32A-C84C-4B92-97D6-20CA0E682F57}" dt="2022-05-05T01:20:39.875" v="481" actId="20577"/>
          <ac:spMkLst>
            <pc:docMk/>
            <pc:sldMk cId="1285584914" sldId="269"/>
            <ac:spMk id="6" creationId="{B9F90064-D82B-7935-9596-908A1740852D}"/>
          </ac:spMkLst>
        </pc:spChg>
        <pc:graphicFrameChg chg="add mod modGraphic">
          <ac:chgData name="SIRIN KURIAN ABRAHAM" userId="S::skabraham@wisc.edu::09579e3d-db67-4f46-929f-0ceac2a90008" providerId="AD" clId="Web-{5FD3B32A-C84C-4B92-97D6-20CA0E682F57}" dt="2022-05-05T01:20:59.782" v="501"/>
          <ac:graphicFrameMkLst>
            <pc:docMk/>
            <pc:sldMk cId="1285584914" sldId="269"/>
            <ac:graphicFrameMk id="3" creationId="{65940EBD-2EC4-D942-730D-63AFA1C44492}"/>
          </ac:graphicFrameMkLst>
        </pc:graphicFrameChg>
      </pc:sldChg>
    </pc:docChg>
  </pc:docChgLst>
  <pc:docChgLst>
    <pc:chgData name="EMMA SOFIE HANSEN" userId="d059302e-72b9-4478-83cb-53379c37c895" providerId="ADAL" clId="{8B90146D-F7DC-4CCA-A006-AA4160DC8C77}"/>
    <pc:docChg chg="custSel modSld">
      <pc:chgData name="EMMA SOFIE HANSEN" userId="d059302e-72b9-4478-83cb-53379c37c895" providerId="ADAL" clId="{8B90146D-F7DC-4CCA-A006-AA4160DC8C77}" dt="2022-05-04T19:38:52.981" v="50" actId="1076"/>
      <pc:docMkLst>
        <pc:docMk/>
      </pc:docMkLst>
      <pc:sldChg chg="addSp modSp mod">
        <pc:chgData name="EMMA SOFIE HANSEN" userId="d059302e-72b9-4478-83cb-53379c37c895" providerId="ADAL" clId="{8B90146D-F7DC-4CCA-A006-AA4160DC8C77}" dt="2022-05-04T16:48:01.377" v="37" actId="1076"/>
        <pc:sldMkLst>
          <pc:docMk/>
          <pc:sldMk cId="1789253758" sldId="258"/>
        </pc:sldMkLst>
        <pc:spChg chg="add mod">
          <ac:chgData name="EMMA SOFIE HANSEN" userId="d059302e-72b9-4478-83cb-53379c37c895" providerId="ADAL" clId="{8B90146D-F7DC-4CCA-A006-AA4160DC8C77}" dt="2022-05-04T16:48:01.377" v="37" actId="1076"/>
          <ac:spMkLst>
            <pc:docMk/>
            <pc:sldMk cId="1789253758" sldId="258"/>
            <ac:spMk id="9" creationId="{70015B80-EE9F-90BD-449B-71720BD72171}"/>
          </ac:spMkLst>
        </pc:spChg>
        <pc:picChg chg="add mod modCrop">
          <ac:chgData name="EMMA SOFIE HANSEN" userId="d059302e-72b9-4478-83cb-53379c37c895" providerId="ADAL" clId="{8B90146D-F7DC-4CCA-A006-AA4160DC8C77}" dt="2022-05-04T16:47:46.292" v="12" actId="1076"/>
          <ac:picMkLst>
            <pc:docMk/>
            <pc:sldMk cId="1789253758" sldId="258"/>
            <ac:picMk id="6" creationId="{CF24AB13-0A35-8900-2A06-0547EB6AA8D0}"/>
          </ac:picMkLst>
        </pc:picChg>
      </pc:sldChg>
      <pc:sldChg chg="addSp delSp modSp mod">
        <pc:chgData name="EMMA SOFIE HANSEN" userId="d059302e-72b9-4478-83cb-53379c37c895" providerId="ADAL" clId="{8B90146D-F7DC-4CCA-A006-AA4160DC8C77}" dt="2022-05-04T19:37:31.591" v="45" actId="1076"/>
        <pc:sldMkLst>
          <pc:docMk/>
          <pc:sldMk cId="1622710191" sldId="282"/>
        </pc:sldMkLst>
        <pc:picChg chg="add del mod">
          <ac:chgData name="EMMA SOFIE HANSEN" userId="d059302e-72b9-4478-83cb-53379c37c895" providerId="ADAL" clId="{8B90146D-F7DC-4CCA-A006-AA4160DC8C77}" dt="2022-05-04T19:36:41.868" v="42" actId="478"/>
          <ac:picMkLst>
            <pc:docMk/>
            <pc:sldMk cId="1622710191" sldId="282"/>
            <ac:picMk id="6" creationId="{8604A28C-8329-ACC1-4ADF-A8CF79F574B5}"/>
          </ac:picMkLst>
        </pc:picChg>
        <pc:picChg chg="add mod">
          <ac:chgData name="EMMA SOFIE HANSEN" userId="d059302e-72b9-4478-83cb-53379c37c895" providerId="ADAL" clId="{8B90146D-F7DC-4CCA-A006-AA4160DC8C77}" dt="2022-05-04T19:37:31.591" v="45" actId="1076"/>
          <ac:picMkLst>
            <pc:docMk/>
            <pc:sldMk cId="1622710191" sldId="282"/>
            <ac:picMk id="8" creationId="{10B76420-ADF3-9B69-D620-C8E0172C2F95}"/>
          </ac:picMkLst>
        </pc:picChg>
      </pc:sldChg>
      <pc:sldChg chg="addSp modSp mod">
        <pc:chgData name="EMMA SOFIE HANSEN" userId="d059302e-72b9-4478-83cb-53379c37c895" providerId="ADAL" clId="{8B90146D-F7DC-4CCA-A006-AA4160DC8C77}" dt="2022-05-04T19:38:52.981" v="50" actId="1076"/>
        <pc:sldMkLst>
          <pc:docMk/>
          <pc:sldMk cId="445018560" sldId="283"/>
        </pc:sldMkLst>
        <pc:picChg chg="add mod">
          <ac:chgData name="EMMA SOFIE HANSEN" userId="d059302e-72b9-4478-83cb-53379c37c895" providerId="ADAL" clId="{8B90146D-F7DC-4CCA-A006-AA4160DC8C77}" dt="2022-05-04T19:38:52.981" v="50" actId="1076"/>
          <ac:picMkLst>
            <pc:docMk/>
            <pc:sldMk cId="445018560" sldId="283"/>
            <ac:picMk id="5" creationId="{8794CCC2-4419-63B0-B85E-ADF9DF27E58C}"/>
          </ac:picMkLst>
        </pc:picChg>
      </pc:sldChg>
    </pc:docChg>
  </pc:docChgLst>
  <pc:docChgLst>
    <pc:chgData name="SIRIN KURIAN ABRAHAM" userId="S::skabraham@wisc.edu::09579e3d-db67-4f46-929f-0ceac2a90008" providerId="AD" clId="Web-{C76D4B5A-04FC-47BB-82F2-D6B052A03A5F}"/>
    <pc:docChg chg="delSld modSld">
      <pc:chgData name="SIRIN KURIAN ABRAHAM" userId="S::skabraham@wisc.edu::09579e3d-db67-4f46-929f-0ceac2a90008" providerId="AD" clId="Web-{C76D4B5A-04FC-47BB-82F2-D6B052A03A5F}" dt="2022-05-04T02:25:40.810" v="151"/>
      <pc:docMkLst>
        <pc:docMk/>
      </pc:docMkLst>
      <pc:sldChg chg="modSp">
        <pc:chgData name="SIRIN KURIAN ABRAHAM" userId="S::skabraham@wisc.edu::09579e3d-db67-4f46-929f-0ceac2a90008" providerId="AD" clId="Web-{C76D4B5A-04FC-47BB-82F2-D6B052A03A5F}" dt="2022-05-04T02:23:38.755" v="54" actId="20577"/>
        <pc:sldMkLst>
          <pc:docMk/>
          <pc:sldMk cId="1985152760" sldId="302"/>
        </pc:sldMkLst>
        <pc:spChg chg="mod">
          <ac:chgData name="SIRIN KURIAN ABRAHAM" userId="S::skabraham@wisc.edu::09579e3d-db67-4f46-929f-0ceac2a90008" providerId="AD" clId="Web-{C76D4B5A-04FC-47BB-82F2-D6B052A03A5F}" dt="2022-05-04T02:23:38.755" v="54" actId="20577"/>
          <ac:spMkLst>
            <pc:docMk/>
            <pc:sldMk cId="1985152760" sldId="302"/>
            <ac:spMk id="2" creationId="{2CDD800D-CE5C-B46F-4C71-B591FD176C8F}"/>
          </ac:spMkLst>
        </pc:spChg>
      </pc:sldChg>
      <pc:sldChg chg="modSp">
        <pc:chgData name="SIRIN KURIAN ABRAHAM" userId="S::skabraham@wisc.edu::09579e3d-db67-4f46-929f-0ceac2a90008" providerId="AD" clId="Web-{C76D4B5A-04FC-47BB-82F2-D6B052A03A5F}" dt="2022-05-04T02:25:20.637" v="121" actId="20577"/>
        <pc:sldMkLst>
          <pc:docMk/>
          <pc:sldMk cId="2360227658" sldId="303"/>
        </pc:sldMkLst>
        <pc:spChg chg="mod">
          <ac:chgData name="SIRIN KURIAN ABRAHAM" userId="S::skabraham@wisc.edu::09579e3d-db67-4f46-929f-0ceac2a90008" providerId="AD" clId="Web-{C76D4B5A-04FC-47BB-82F2-D6B052A03A5F}" dt="2022-05-04T02:25:20.637" v="121" actId="20577"/>
          <ac:spMkLst>
            <pc:docMk/>
            <pc:sldMk cId="2360227658" sldId="303"/>
            <ac:spMk id="2" creationId="{E111B53F-937B-ADCA-52DB-8F94C5F2D68A}"/>
          </ac:spMkLst>
        </pc:spChg>
      </pc:sldChg>
      <pc:sldChg chg="delSp modSp">
        <pc:chgData name="SIRIN KURIAN ABRAHAM" userId="S::skabraham@wisc.edu::09579e3d-db67-4f46-929f-0ceac2a90008" providerId="AD" clId="Web-{C76D4B5A-04FC-47BB-82F2-D6B052A03A5F}" dt="2022-05-04T02:25:40.810" v="151"/>
        <pc:sldMkLst>
          <pc:docMk/>
          <pc:sldMk cId="1180873298" sldId="304"/>
        </pc:sldMkLst>
        <pc:spChg chg="mod">
          <ac:chgData name="SIRIN KURIAN ABRAHAM" userId="S::skabraham@wisc.edu::09579e3d-db67-4f46-929f-0ceac2a90008" providerId="AD" clId="Web-{C76D4B5A-04FC-47BB-82F2-D6B052A03A5F}" dt="2022-05-04T02:25:37.091" v="149" actId="20577"/>
          <ac:spMkLst>
            <pc:docMk/>
            <pc:sldMk cId="1180873298" sldId="304"/>
            <ac:spMk id="2" creationId="{E33E72D0-5E43-0092-D17C-68825A1F01F7}"/>
          </ac:spMkLst>
        </pc:spChg>
        <pc:spChg chg="del mod">
          <ac:chgData name="SIRIN KURIAN ABRAHAM" userId="S::skabraham@wisc.edu::09579e3d-db67-4f46-929f-0ceac2a90008" providerId="AD" clId="Web-{C76D4B5A-04FC-47BB-82F2-D6B052A03A5F}" dt="2022-05-04T02:25:40.810" v="151"/>
          <ac:spMkLst>
            <pc:docMk/>
            <pc:sldMk cId="1180873298" sldId="304"/>
            <ac:spMk id="3" creationId="{D176B751-524C-02E2-CE33-54D87D277BFE}"/>
          </ac:spMkLst>
        </pc:spChg>
      </pc:sldChg>
      <pc:sldChg chg="del">
        <pc:chgData name="SIRIN KURIAN ABRAHAM" userId="S::skabraham@wisc.edu::09579e3d-db67-4f46-929f-0ceac2a90008" providerId="AD" clId="Web-{C76D4B5A-04FC-47BB-82F2-D6B052A03A5F}" dt="2022-05-04T02:22:50.908" v="51"/>
        <pc:sldMkLst>
          <pc:docMk/>
          <pc:sldMk cId="2163096699" sldId="305"/>
        </pc:sldMkLst>
      </pc:sldChg>
      <pc:sldChg chg="delSp modSp">
        <pc:chgData name="SIRIN KURIAN ABRAHAM" userId="S::skabraham@wisc.edu::09579e3d-db67-4f46-929f-0ceac2a90008" providerId="AD" clId="Web-{C76D4B5A-04FC-47BB-82F2-D6B052A03A5F}" dt="2022-05-04T02:25:11.418" v="117" actId="20577"/>
        <pc:sldMkLst>
          <pc:docMk/>
          <pc:sldMk cId="2198913447" sldId="306"/>
        </pc:sldMkLst>
        <pc:spChg chg="mod">
          <ac:chgData name="SIRIN KURIAN ABRAHAM" userId="S::skabraham@wisc.edu::09579e3d-db67-4f46-929f-0ceac2a90008" providerId="AD" clId="Web-{C76D4B5A-04FC-47BB-82F2-D6B052A03A5F}" dt="2022-05-04T02:25:11.418" v="117" actId="20577"/>
          <ac:spMkLst>
            <pc:docMk/>
            <pc:sldMk cId="2198913447" sldId="306"/>
            <ac:spMk id="2" creationId="{0038FB79-3F64-6AAD-C47D-D9E8DF8B1061}"/>
          </ac:spMkLst>
        </pc:spChg>
        <pc:spChg chg="del mod">
          <ac:chgData name="SIRIN KURIAN ABRAHAM" userId="S::skabraham@wisc.edu::09579e3d-db67-4f46-929f-0ceac2a90008" providerId="AD" clId="Web-{C76D4B5A-04FC-47BB-82F2-D6B052A03A5F}" dt="2022-05-04T02:24:02.054" v="77"/>
          <ac:spMkLst>
            <pc:docMk/>
            <pc:sldMk cId="2198913447" sldId="306"/>
            <ac:spMk id="8" creationId="{EAF512BA-71A7-D49C-7E69-193FAAB8AA81}"/>
          </ac:spMkLst>
        </pc:spChg>
      </pc:sldChg>
      <pc:sldChg chg="addSp delSp modSp">
        <pc:chgData name="SIRIN KURIAN ABRAHAM" userId="S::skabraham@wisc.edu::09579e3d-db67-4f46-929f-0ceac2a90008" providerId="AD" clId="Web-{C76D4B5A-04FC-47BB-82F2-D6B052A03A5F}" dt="2022-05-04T02:22:43.080" v="50" actId="20577"/>
        <pc:sldMkLst>
          <pc:docMk/>
          <pc:sldMk cId="1264919377" sldId="307"/>
        </pc:sldMkLst>
        <pc:spChg chg="add mod">
          <ac:chgData name="SIRIN KURIAN ABRAHAM" userId="S::skabraham@wisc.edu::09579e3d-db67-4f46-929f-0ceac2a90008" providerId="AD" clId="Web-{C76D4B5A-04FC-47BB-82F2-D6B052A03A5F}" dt="2022-05-04T02:21:20.652" v="9" actId="20577"/>
          <ac:spMkLst>
            <pc:docMk/>
            <pc:sldMk cId="1264919377" sldId="307"/>
            <ac:spMk id="2" creationId="{A295D5E6-8CE8-01C3-81DE-A9AA594B1D14}"/>
          </ac:spMkLst>
        </pc:spChg>
        <pc:spChg chg="add mod">
          <ac:chgData name="SIRIN KURIAN ABRAHAM" userId="S::skabraham@wisc.edu::09579e3d-db67-4f46-929f-0ceac2a90008" providerId="AD" clId="Web-{C76D4B5A-04FC-47BB-82F2-D6B052A03A5F}" dt="2022-05-04T02:22:43.080" v="50" actId="20577"/>
          <ac:spMkLst>
            <pc:docMk/>
            <pc:sldMk cId="1264919377" sldId="307"/>
            <ac:spMk id="5" creationId="{2F25F36D-4430-9D82-266E-B3C1654DCBF0}"/>
          </ac:spMkLst>
        </pc:spChg>
        <pc:spChg chg="del">
          <ac:chgData name="SIRIN KURIAN ABRAHAM" userId="S::skabraham@wisc.edu::09579e3d-db67-4f46-929f-0ceac2a90008" providerId="AD" clId="Web-{C76D4B5A-04FC-47BB-82F2-D6B052A03A5F}" dt="2022-05-04T02:20:34.790" v="0"/>
          <ac:spMkLst>
            <pc:docMk/>
            <pc:sldMk cId="1264919377" sldId="307"/>
            <ac:spMk id="11" creationId="{AE1AF813-2D2F-4B78-9216-388AF161EDAA}"/>
          </ac:spMkLst>
        </pc:spChg>
        <pc:spChg chg="del">
          <ac:chgData name="SIRIN KURIAN ABRAHAM" userId="S::skabraham@wisc.edu::09579e3d-db67-4f46-929f-0ceac2a90008" providerId="AD" clId="Web-{C76D4B5A-04FC-47BB-82F2-D6B052A03A5F}" dt="2022-05-04T02:20:34.790" v="0"/>
          <ac:spMkLst>
            <pc:docMk/>
            <pc:sldMk cId="1264919377" sldId="307"/>
            <ac:spMk id="13" creationId="{C47181D2-95D5-4439-9BDF-14D4FDC7BD80}"/>
          </ac:spMkLst>
        </pc:spChg>
        <pc:spChg chg="add">
          <ac:chgData name="SIRIN KURIAN ABRAHAM" userId="S::skabraham@wisc.edu::09579e3d-db67-4f46-929f-0ceac2a90008" providerId="AD" clId="Web-{C76D4B5A-04FC-47BB-82F2-D6B052A03A5F}" dt="2022-05-04T02:20:34.790" v="0"/>
          <ac:spMkLst>
            <pc:docMk/>
            <pc:sldMk cId="1264919377" sldId="307"/>
            <ac:spMk id="18" creationId="{AE1AF813-2D2F-4B78-9216-388AF161EDAA}"/>
          </ac:spMkLst>
        </pc:spChg>
        <pc:spChg chg="add">
          <ac:chgData name="SIRIN KURIAN ABRAHAM" userId="S::skabraham@wisc.edu::09579e3d-db67-4f46-929f-0ceac2a90008" providerId="AD" clId="Web-{C76D4B5A-04FC-47BB-82F2-D6B052A03A5F}" dt="2022-05-04T02:20:34.790" v="0"/>
          <ac:spMkLst>
            <pc:docMk/>
            <pc:sldMk cId="1264919377" sldId="307"/>
            <ac:spMk id="20" creationId="{C47181D2-95D5-4439-9BDF-14D4FDC7BD80}"/>
          </ac:spMkLst>
        </pc:spChg>
        <pc:picChg chg="mod">
          <ac:chgData name="SIRIN KURIAN ABRAHAM" userId="S::skabraham@wisc.edu::09579e3d-db67-4f46-929f-0ceac2a90008" providerId="AD" clId="Web-{C76D4B5A-04FC-47BB-82F2-D6B052A03A5F}" dt="2022-05-04T02:20:34.790" v="0"/>
          <ac:picMkLst>
            <pc:docMk/>
            <pc:sldMk cId="1264919377" sldId="307"/>
            <ac:picMk id="3" creationId="{43A76A29-15B7-CBF3-DEB1-2D38401B3998}"/>
          </ac:picMkLst>
        </pc:picChg>
      </pc:sldChg>
    </pc:docChg>
  </pc:docChgLst>
  <pc:docChgLst>
    <pc:chgData name="pangjiayao990" userId="S::pangjiayao990_gmail.com#ext#@uwprod.onmicrosoft.com::a5ada5d3-e22c-4308-bd12-a1ac8d3a4cdf" providerId="AD" clId="Web-{7186F7FA-568B-4E4D-8F25-6163D4AE6A2D}"/>
    <pc:docChg chg="delSld modSld sldOrd">
      <pc:chgData name="pangjiayao990" userId="S::pangjiayao990_gmail.com#ext#@uwprod.onmicrosoft.com::a5ada5d3-e22c-4308-bd12-a1ac8d3a4cdf" providerId="AD" clId="Web-{7186F7FA-568B-4E4D-8F25-6163D4AE6A2D}" dt="2022-05-04T02:04:25.339" v="216" actId="20577"/>
      <pc:docMkLst>
        <pc:docMk/>
      </pc:docMkLst>
      <pc:sldChg chg="modSp">
        <pc:chgData name="pangjiayao990" userId="S::pangjiayao990_gmail.com#ext#@uwprod.onmicrosoft.com::a5ada5d3-e22c-4308-bd12-a1ac8d3a4cdf" providerId="AD" clId="Web-{7186F7FA-568B-4E4D-8F25-6163D4AE6A2D}" dt="2022-05-03T20:15:20.646" v="30" actId="20577"/>
        <pc:sldMkLst>
          <pc:docMk/>
          <pc:sldMk cId="884866592" sldId="276"/>
        </pc:sldMkLst>
        <pc:graphicFrameChg chg="modGraphic">
          <ac:chgData name="pangjiayao990" userId="S::pangjiayao990_gmail.com#ext#@uwprod.onmicrosoft.com::a5ada5d3-e22c-4308-bd12-a1ac8d3a4cdf" providerId="AD" clId="Web-{7186F7FA-568B-4E4D-8F25-6163D4AE6A2D}" dt="2022-05-03T20:15:20.646" v="30" actId="20577"/>
          <ac:graphicFrameMkLst>
            <pc:docMk/>
            <pc:sldMk cId="884866592" sldId="276"/>
            <ac:graphicFrameMk id="8" creationId="{3C67A0B8-2A54-5A8C-F14B-6036D1865A30}"/>
          </ac:graphicFrameMkLst>
        </pc:graphicFrameChg>
      </pc:sldChg>
      <pc:sldChg chg="ord">
        <pc:chgData name="pangjiayao990" userId="S::pangjiayao990_gmail.com#ext#@uwprod.onmicrosoft.com::a5ada5d3-e22c-4308-bd12-a1ac8d3a4cdf" providerId="AD" clId="Web-{7186F7FA-568B-4E4D-8F25-6163D4AE6A2D}" dt="2022-05-03T20:14:04.534" v="27"/>
        <pc:sldMkLst>
          <pc:docMk/>
          <pc:sldMk cId="1567726237" sldId="279"/>
        </pc:sldMkLst>
      </pc:sldChg>
      <pc:sldChg chg="modSp">
        <pc:chgData name="pangjiayao990" userId="S::pangjiayao990_gmail.com#ext#@uwprod.onmicrosoft.com::a5ada5d3-e22c-4308-bd12-a1ac8d3a4cdf" providerId="AD" clId="Web-{7186F7FA-568B-4E4D-8F25-6163D4AE6A2D}" dt="2022-05-03T20:13:01.423" v="25" actId="20577"/>
        <pc:sldMkLst>
          <pc:docMk/>
          <pc:sldMk cId="1130039214" sldId="283"/>
        </pc:sldMkLst>
        <pc:spChg chg="mod">
          <ac:chgData name="pangjiayao990" userId="S::pangjiayao990_gmail.com#ext#@uwprod.onmicrosoft.com::a5ada5d3-e22c-4308-bd12-a1ac8d3a4cdf" providerId="AD" clId="Web-{7186F7FA-568B-4E4D-8F25-6163D4AE6A2D}" dt="2022-05-03T20:13:01.423" v="25" actId="20577"/>
          <ac:spMkLst>
            <pc:docMk/>
            <pc:sldMk cId="1130039214" sldId="283"/>
            <ac:spMk id="3" creationId="{54255C6A-6C05-D1DC-C89B-318A5BCA8BF0}"/>
          </ac:spMkLst>
        </pc:spChg>
      </pc:sldChg>
      <pc:sldChg chg="del">
        <pc:chgData name="pangjiayao990" userId="S::pangjiayao990_gmail.com#ext#@uwprod.onmicrosoft.com::a5ada5d3-e22c-4308-bd12-a1ac8d3a4cdf" providerId="AD" clId="Web-{7186F7FA-568B-4E4D-8F25-6163D4AE6A2D}" dt="2022-05-03T20:13:45.270" v="26"/>
        <pc:sldMkLst>
          <pc:docMk/>
          <pc:sldMk cId="1455408844" sldId="290"/>
        </pc:sldMkLst>
      </pc:sldChg>
      <pc:sldChg chg="ord">
        <pc:chgData name="pangjiayao990" userId="S::pangjiayao990_gmail.com#ext#@uwprod.onmicrosoft.com::a5ada5d3-e22c-4308-bd12-a1ac8d3a4cdf" providerId="AD" clId="Web-{7186F7FA-568B-4E4D-8F25-6163D4AE6A2D}" dt="2022-05-03T20:14:10.472" v="28"/>
        <pc:sldMkLst>
          <pc:docMk/>
          <pc:sldMk cId="95649858" sldId="294"/>
        </pc:sldMkLst>
      </pc:sldChg>
      <pc:sldChg chg="modSp">
        <pc:chgData name="pangjiayao990" userId="S::pangjiayao990_gmail.com#ext#@uwprod.onmicrosoft.com::a5ada5d3-e22c-4308-bd12-a1ac8d3a4cdf" providerId="AD" clId="Web-{7186F7FA-568B-4E4D-8F25-6163D4AE6A2D}" dt="2022-05-04T02:04:25.339" v="216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7186F7FA-568B-4E4D-8F25-6163D4AE6A2D}" dt="2022-05-04T02:04:25.339" v="216" actId="20577"/>
          <ac:spMkLst>
            <pc:docMk/>
            <pc:sldMk cId="1985152760" sldId="302"/>
            <ac:spMk id="3" creationId="{753D8A27-093E-3B51-9D30-BAC396102AB7}"/>
          </ac:spMkLst>
        </pc:spChg>
      </pc:sldChg>
    </pc:docChg>
  </pc:docChgLst>
  <pc:docChgLst>
    <pc:chgData name="SIRIN KURIAN ABRAHAM" userId="S::skabraham@wisc.edu::09579e3d-db67-4f46-929f-0ceac2a90008" providerId="AD" clId="Web-{B8609586-A543-4C5B-AD9E-DAF649C30827}"/>
    <pc:docChg chg="addSld modSld sldOrd">
      <pc:chgData name="SIRIN KURIAN ABRAHAM" userId="S::skabraham@wisc.edu::09579e3d-db67-4f46-929f-0ceac2a90008" providerId="AD" clId="Web-{B8609586-A543-4C5B-AD9E-DAF649C30827}" dt="2022-05-04T06:45:53.037" v="1721" actId="20577"/>
      <pc:docMkLst>
        <pc:docMk/>
      </pc:docMkLst>
      <pc:sldChg chg="modSp">
        <pc:chgData name="SIRIN KURIAN ABRAHAM" userId="S::skabraham@wisc.edu::09579e3d-db67-4f46-929f-0ceac2a90008" providerId="AD" clId="Web-{B8609586-A543-4C5B-AD9E-DAF649C30827}" dt="2022-05-04T06:11:36.446" v="902" actId="1076"/>
        <pc:sldMkLst>
          <pc:docMk/>
          <pc:sldMk cId="2893052397" sldId="257"/>
        </pc:sldMkLst>
        <pc:spChg chg="mod">
          <ac:chgData name="SIRIN KURIAN ABRAHAM" userId="S::skabraham@wisc.edu::09579e3d-db67-4f46-929f-0ceac2a90008" providerId="AD" clId="Web-{B8609586-A543-4C5B-AD9E-DAF649C30827}" dt="2022-05-04T06:11:36.446" v="902" actId="1076"/>
          <ac:spMkLst>
            <pc:docMk/>
            <pc:sldMk cId="2893052397" sldId="257"/>
            <ac:spMk id="7" creationId="{1BE316FA-790D-4546-A7BA-EFA29417C9DB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45:53.037" v="1721" actId="20577"/>
        <pc:sldMkLst>
          <pc:docMk/>
          <pc:sldMk cId="1486217434" sldId="259"/>
        </pc:sldMkLst>
        <pc:spChg chg="mod">
          <ac:chgData name="SIRIN KURIAN ABRAHAM" userId="S::skabraham@wisc.edu::09579e3d-db67-4f46-929f-0ceac2a90008" providerId="AD" clId="Web-{B8609586-A543-4C5B-AD9E-DAF649C30827}" dt="2022-05-04T06:45:53.037" v="1721" actId="20577"/>
          <ac:spMkLst>
            <pc:docMk/>
            <pc:sldMk cId="1486217434" sldId="259"/>
            <ac:spMk id="3" creationId="{D32BC12F-B260-F650-616E-9A20D0B087A9}"/>
          </ac:spMkLst>
        </pc:spChg>
        <pc:picChg chg="mod">
          <ac:chgData name="SIRIN KURIAN ABRAHAM" userId="S::skabraham@wisc.edu::09579e3d-db67-4f46-929f-0ceac2a90008" providerId="AD" clId="Web-{B8609586-A543-4C5B-AD9E-DAF649C30827}" dt="2022-05-04T06:45:33.147" v="1704" actId="1076"/>
          <ac:picMkLst>
            <pc:docMk/>
            <pc:sldMk cId="1486217434" sldId="259"/>
            <ac:picMk id="6" creationId="{C9B77339-3E34-43D5-863A-FE15CE96A99B}"/>
          </ac:picMkLst>
        </pc:picChg>
      </pc:sldChg>
      <pc:sldChg chg="modSp">
        <pc:chgData name="SIRIN KURIAN ABRAHAM" userId="S::skabraham@wisc.edu::09579e3d-db67-4f46-929f-0ceac2a90008" providerId="AD" clId="Web-{B8609586-A543-4C5B-AD9E-DAF649C30827}" dt="2022-05-04T06:37:31.430" v="1656" actId="20577"/>
        <pc:sldMkLst>
          <pc:docMk/>
          <pc:sldMk cId="651180477" sldId="278"/>
        </pc:sldMkLst>
        <pc:spChg chg="mod">
          <ac:chgData name="SIRIN KURIAN ABRAHAM" userId="S::skabraham@wisc.edu::09579e3d-db67-4f46-929f-0ceac2a90008" providerId="AD" clId="Web-{B8609586-A543-4C5B-AD9E-DAF649C30827}" dt="2022-05-04T06:37:31.430" v="1656" actId="20577"/>
          <ac:spMkLst>
            <pc:docMk/>
            <pc:sldMk cId="651180477" sldId="278"/>
            <ac:spMk id="7" creationId="{D0A7678A-B0E8-EFBD-DEEE-DF4FC7CEA0F8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35:56.177" v="1638" actId="1076"/>
        <pc:sldMkLst>
          <pc:docMk/>
          <pc:sldMk cId="1567726237" sldId="279"/>
        </pc:sldMkLst>
        <pc:spChg chg="mod">
          <ac:chgData name="SIRIN KURIAN ABRAHAM" userId="S::skabraham@wisc.edu::09579e3d-db67-4f46-929f-0ceac2a90008" providerId="AD" clId="Web-{B8609586-A543-4C5B-AD9E-DAF649C30827}" dt="2022-05-04T06:35:56.177" v="1638" actId="1076"/>
          <ac:spMkLst>
            <pc:docMk/>
            <pc:sldMk cId="1567726237" sldId="279"/>
            <ac:spMk id="3" creationId="{2242CDDE-1252-AFE2-224D-03687C7B9003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36:28.927" v="1641" actId="1076"/>
        <pc:sldMkLst>
          <pc:docMk/>
          <pc:sldMk cId="2503488458" sldId="281"/>
        </pc:sldMkLst>
        <pc:spChg chg="mod">
          <ac:chgData name="SIRIN KURIAN ABRAHAM" userId="S::skabraham@wisc.edu::09579e3d-db67-4f46-929f-0ceac2a90008" providerId="AD" clId="Web-{B8609586-A543-4C5B-AD9E-DAF649C30827}" dt="2022-05-04T06:36:28.927" v="1641" actId="1076"/>
          <ac:spMkLst>
            <pc:docMk/>
            <pc:sldMk cId="2503488458" sldId="281"/>
            <ac:spMk id="2" creationId="{A1C98D76-248B-40F1-9EE5-07F3F6BD23E0}"/>
          </ac:spMkLst>
        </pc:spChg>
      </pc:sldChg>
      <pc:sldChg chg="modSp ord">
        <pc:chgData name="SIRIN KURIAN ABRAHAM" userId="S::skabraham@wisc.edu::09579e3d-db67-4f46-929f-0ceac2a90008" providerId="AD" clId="Web-{B8609586-A543-4C5B-AD9E-DAF649C30827}" dt="2022-05-04T06:32:31.191" v="1573" actId="1076"/>
        <pc:sldMkLst>
          <pc:docMk/>
          <pc:sldMk cId="1130039214" sldId="283"/>
        </pc:sldMkLst>
        <pc:spChg chg="mod">
          <ac:chgData name="SIRIN KURIAN ABRAHAM" userId="S::skabraham@wisc.edu::09579e3d-db67-4f46-929f-0ceac2a90008" providerId="AD" clId="Web-{B8609586-A543-4C5B-AD9E-DAF649C30827}" dt="2022-05-04T06:31:58.128" v="1522" actId="20577"/>
          <ac:spMkLst>
            <pc:docMk/>
            <pc:sldMk cId="1130039214" sldId="283"/>
            <ac:spMk id="3" creationId="{54255C6A-6C05-D1DC-C89B-318A5BCA8BF0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32:31.191" v="1573" actId="1076"/>
          <ac:spMkLst>
            <pc:docMk/>
            <pc:sldMk cId="1130039214" sldId="283"/>
            <ac:spMk id="4" creationId="{61965973-D903-458C-3AF7-46F3D97B6AA5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43:25.835" v="1702" actId="1076"/>
        <pc:sldMkLst>
          <pc:docMk/>
          <pc:sldMk cId="889088747" sldId="288"/>
        </pc:sldMkLst>
        <pc:spChg chg="mod">
          <ac:chgData name="SIRIN KURIAN ABRAHAM" userId="S::skabraham@wisc.edu::09579e3d-db67-4f46-929f-0ceac2a90008" providerId="AD" clId="Web-{B8609586-A543-4C5B-AD9E-DAF649C30827}" dt="2022-05-04T06:43:25.835" v="1702" actId="1076"/>
          <ac:spMkLst>
            <pc:docMk/>
            <pc:sldMk cId="889088747" sldId="288"/>
            <ac:spMk id="5" creationId="{DEC6A442-D684-D8BA-7CAC-4125B54739DD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41:13.679" v="1690" actId="14100"/>
        <pc:sldMkLst>
          <pc:docMk/>
          <pc:sldMk cId="3485847396" sldId="293"/>
        </pc:sldMkLst>
        <pc:spChg chg="mod">
          <ac:chgData name="SIRIN KURIAN ABRAHAM" userId="S::skabraham@wisc.edu::09579e3d-db67-4f46-929f-0ceac2a90008" providerId="AD" clId="Web-{B8609586-A543-4C5B-AD9E-DAF649C30827}" dt="2022-05-04T06:41:13.679" v="1690" actId="14100"/>
          <ac:spMkLst>
            <pc:docMk/>
            <pc:sldMk cId="3485847396" sldId="293"/>
            <ac:spMk id="7" creationId="{1BE316FA-790D-4546-A7BA-EFA29417C9DB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6:34:58.130" v="1623" actId="20577"/>
        <pc:sldMkLst>
          <pc:docMk/>
          <pc:sldMk cId="95649858" sldId="294"/>
        </pc:sldMkLst>
        <pc:spChg chg="mod">
          <ac:chgData name="SIRIN KURIAN ABRAHAM" userId="S::skabraham@wisc.edu::09579e3d-db67-4f46-929f-0ceac2a90008" providerId="AD" clId="Web-{B8609586-A543-4C5B-AD9E-DAF649C30827}" dt="2022-05-04T06:34:58.130" v="1623" actId="20577"/>
          <ac:spMkLst>
            <pc:docMk/>
            <pc:sldMk cId="95649858" sldId="294"/>
            <ac:spMk id="5" creationId="{6D0AB15D-D660-CC85-A783-0A8657F745FA}"/>
          </ac:spMkLst>
        </pc:spChg>
      </pc:sldChg>
      <pc:sldChg chg="ord">
        <pc:chgData name="SIRIN KURIAN ABRAHAM" userId="S::skabraham@wisc.edu::09579e3d-db67-4f46-929f-0ceac2a90008" providerId="AD" clId="Web-{B8609586-A543-4C5B-AD9E-DAF649C30827}" dt="2022-05-04T06:40:37.351" v="1682"/>
        <pc:sldMkLst>
          <pc:docMk/>
          <pc:sldMk cId="2025183004" sldId="295"/>
        </pc:sldMkLst>
      </pc:sldChg>
      <pc:sldChg chg="addSp delSp modSp addAnim delAnim">
        <pc:chgData name="SIRIN KURIAN ABRAHAM" userId="S::skabraham@wisc.edu::09579e3d-db67-4f46-929f-0ceac2a90008" providerId="AD" clId="Web-{B8609586-A543-4C5B-AD9E-DAF649C30827}" dt="2022-05-04T06:40:33.914" v="1681" actId="1076"/>
        <pc:sldMkLst>
          <pc:docMk/>
          <pc:sldMk cId="589583045" sldId="297"/>
        </pc:sldMkLst>
        <pc:spChg chg="mod or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2" creationId="{25CEF0F2-12F1-F7FC-BC29-968FDB12C8F9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4" creationId="{B3D5A4E7-5F05-2355-77FB-3C8D31C0243D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0.164" v="1658"/>
          <ac:spMkLst>
            <pc:docMk/>
            <pc:sldMk cId="589583045" sldId="297"/>
            <ac:spMk id="7" creationId="{4E4490D0-3672-446A-AC12-B4830333BDDD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0.164" v="1658"/>
          <ac:spMkLst>
            <pc:docMk/>
            <pc:sldMk cId="589583045" sldId="297"/>
            <ac:spMk id="20" creationId="{39CB82C2-DF65-4EC1-8280-F201D50F570B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0.164" v="1658"/>
          <ac:spMkLst>
            <pc:docMk/>
            <pc:sldMk cId="589583045" sldId="297"/>
            <ac:spMk id="34" creationId="{5A1B47C8-47A0-4A88-8830-6DEA3B5DE392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0.164" v="1658"/>
          <ac:spMkLst>
            <pc:docMk/>
            <pc:sldMk cId="589583045" sldId="297"/>
            <ac:spMk id="35" creationId="{984BBFDD-E720-4805-A9C8-129FBBF6DD70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0.164" v="1658"/>
          <ac:spMkLst>
            <pc:docMk/>
            <pc:sldMk cId="589583045" sldId="297"/>
            <ac:spMk id="36" creationId="{5AC4BE46-4A77-42FE-9D15-065CDB2F847C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1.867" v="1662"/>
          <ac:spMkLst>
            <pc:docMk/>
            <pc:sldMk cId="589583045" sldId="297"/>
            <ac:spMk id="38" creationId="{25C8D2C1-DA83-420D-9635-D52CE066B5DA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1.867" v="1662"/>
          <ac:spMkLst>
            <pc:docMk/>
            <pc:sldMk cId="589583045" sldId="297"/>
            <ac:spMk id="39" creationId="{434F74C9-6A0B-409E-AD1C-45B58BE91BB8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1.867" v="1662"/>
          <ac:spMkLst>
            <pc:docMk/>
            <pc:sldMk cId="589583045" sldId="297"/>
            <ac:spMk id="41" creationId="{F452A527-3631-41ED-858D-3777A7D1496A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1.867" v="1662"/>
          <ac:spMkLst>
            <pc:docMk/>
            <pc:sldMk cId="589583045" sldId="297"/>
            <ac:spMk id="43" creationId="{F85B92BC-678C-4E14-97E6-3227DEF86371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8:51.867" v="1662"/>
          <ac:spMkLst>
            <pc:docMk/>
            <pc:sldMk cId="589583045" sldId="297"/>
            <ac:spMk id="44" creationId="{D2644120-A6B9-4D5C-8A60-E2F4CC220E77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09.555" v="1664"/>
          <ac:spMkLst>
            <pc:docMk/>
            <pc:sldMk cId="589583045" sldId="297"/>
            <ac:spMk id="46" creationId="{4E4490D0-3672-446A-AC12-B4830333BDDD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09.555" v="1664"/>
          <ac:spMkLst>
            <pc:docMk/>
            <pc:sldMk cId="589583045" sldId="297"/>
            <ac:spMk id="47" creationId="{39CB82C2-DF65-4EC1-8280-F201D50F570B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09.555" v="1664"/>
          <ac:spMkLst>
            <pc:docMk/>
            <pc:sldMk cId="589583045" sldId="297"/>
            <ac:spMk id="49" creationId="{C4AAA502-5435-489E-9538-3A40E6C71461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09.555" v="1664"/>
          <ac:spMkLst>
            <pc:docMk/>
            <pc:sldMk cId="589583045" sldId="297"/>
            <ac:spMk id="51" creationId="{DE42378B-2E28-4810-8421-7A473A40E376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09.555" v="1664"/>
          <ac:spMkLst>
            <pc:docMk/>
            <pc:sldMk cId="589583045" sldId="297"/>
            <ac:spMk id="52" creationId="{0D91DD17-237F-4811-BC0E-128EB1BD7CFE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57" creationId="{25C8D2C1-DA83-420D-9635-D52CE066B5DA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59" creationId="{434F74C9-6A0B-409E-AD1C-45B58BE91BB8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63" creationId="{9549EB89-5BFB-4E1E-AEEA-87C343D80563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65" creationId="{3D1FA295-BDF6-44B9-90C5-FE3E2CE352AE}"/>
          </ac:spMkLst>
        </pc:spChg>
        <pc:spChg chg="add del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67" creationId="{81A36F1F-EEAE-48D1-A1FB-BD6FC8506B4E}"/>
          </ac:spMkLst>
        </pc:spChg>
        <pc:spChg chg="ad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72" creationId="{25C8D2C1-DA83-420D-9635-D52CE066B5DA}"/>
          </ac:spMkLst>
        </pc:spChg>
        <pc:spChg chg="ad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74" creationId="{434F74C9-6A0B-409E-AD1C-45B58BE91BB8}"/>
          </ac:spMkLst>
        </pc:spChg>
        <pc:spChg chg="ad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78" creationId="{90AA6468-80AC-4DDF-9CFB-C7A9507E203F}"/>
          </ac:spMkLst>
        </pc:spChg>
        <pc:spChg chg="add">
          <ac:chgData name="SIRIN KURIAN ABRAHAM" userId="S::skabraham@wisc.edu::09579e3d-db67-4f46-929f-0ceac2a90008" providerId="AD" clId="Web-{B8609586-A543-4C5B-AD9E-DAF649C30827}" dt="2022-05-04T06:39:26.320" v="1670"/>
          <ac:spMkLst>
            <pc:docMk/>
            <pc:sldMk cId="589583045" sldId="297"/>
            <ac:spMk id="80" creationId="{4AB900CC-5074-4746-A1A4-AF640455BD43}"/>
          </ac:spMkLst>
        </pc:spChg>
        <pc:picChg chg="mod ord modCrop">
          <ac:chgData name="SIRIN KURIAN ABRAHAM" userId="S::skabraham@wisc.edu::09579e3d-db67-4f46-929f-0ceac2a90008" providerId="AD" clId="Web-{B8609586-A543-4C5B-AD9E-DAF649C30827}" dt="2022-05-04T06:40:33.914" v="1681" actId="1076"/>
          <ac:picMkLst>
            <pc:docMk/>
            <pc:sldMk cId="589583045" sldId="297"/>
            <ac:picMk id="3" creationId="{CD0FD0D1-1B25-66F8-3266-7428B6AF1FD9}"/>
          </ac:picMkLst>
        </pc:picChg>
        <pc:cxnChg chg="add del">
          <ac:chgData name="SIRIN KURIAN ABRAHAM" userId="S::skabraham@wisc.edu::09579e3d-db67-4f46-929f-0ceac2a90008" providerId="AD" clId="Web-{B8609586-A543-4C5B-AD9E-DAF649C30827}" dt="2022-05-04T06:38:50.164" v="1658"/>
          <ac:cxnSpMkLst>
            <pc:docMk/>
            <pc:sldMk cId="589583045" sldId="297"/>
            <ac:cxnSpMk id="33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B8609586-A543-4C5B-AD9E-DAF649C30827}" dt="2022-05-04T06:38:51.867" v="1662"/>
          <ac:cxnSpMkLst>
            <pc:docMk/>
            <pc:sldMk cId="589583045" sldId="297"/>
            <ac:cxnSpMk id="40" creationId="{F5486A9D-1265-4B57-91E6-68E666B978BC}"/>
          </ac:cxnSpMkLst>
        </pc:cxnChg>
        <pc:cxnChg chg="add del">
          <ac:chgData name="SIRIN KURIAN ABRAHAM" userId="S::skabraham@wisc.edu::09579e3d-db67-4f46-929f-0ceac2a90008" providerId="AD" clId="Web-{B8609586-A543-4C5B-AD9E-DAF649C30827}" dt="2022-05-04T06:38:51.867" v="1662"/>
          <ac:cxnSpMkLst>
            <pc:docMk/>
            <pc:sldMk cId="589583045" sldId="297"/>
            <ac:cxnSpMk id="42" creationId="{D28A9C89-B313-458F-9C85-515930A51A93}"/>
          </ac:cxnSpMkLst>
        </pc:cxnChg>
        <pc:cxnChg chg="add del">
          <ac:chgData name="SIRIN KURIAN ABRAHAM" userId="S::skabraham@wisc.edu::09579e3d-db67-4f46-929f-0ceac2a90008" providerId="AD" clId="Web-{B8609586-A543-4C5B-AD9E-DAF649C30827}" dt="2022-05-04T06:39:09.555" v="1664"/>
          <ac:cxnSpMkLst>
            <pc:docMk/>
            <pc:sldMk cId="589583045" sldId="297"/>
            <ac:cxnSpMk id="48" creationId="{7E1D4427-852B-4B37-8E76-0E9F1810BA2A}"/>
          </ac:cxnSpMkLst>
        </pc:cxnChg>
        <pc:cxnChg chg="add del">
          <ac:chgData name="SIRIN KURIAN ABRAHAM" userId="S::skabraham@wisc.edu::09579e3d-db67-4f46-929f-0ceac2a90008" providerId="AD" clId="Web-{B8609586-A543-4C5B-AD9E-DAF649C30827}" dt="2022-05-04T06:39:09.555" v="1664"/>
          <ac:cxnSpMkLst>
            <pc:docMk/>
            <pc:sldMk cId="589583045" sldId="297"/>
            <ac:cxnSpMk id="50" creationId="{C9AC0290-4702-4519-B0F4-C2A46880997B}"/>
          </ac:cxnSpMkLst>
        </pc:cxnChg>
        <pc:cxnChg chg="add del">
          <ac:chgData name="SIRIN KURIAN ABRAHAM" userId="S::skabraham@wisc.edu::09579e3d-db67-4f46-929f-0ceac2a90008" providerId="AD" clId="Web-{B8609586-A543-4C5B-AD9E-DAF649C30827}" dt="2022-05-04T06:39:26.320" v="1670"/>
          <ac:cxnSpMkLst>
            <pc:docMk/>
            <pc:sldMk cId="589583045" sldId="297"/>
            <ac:cxnSpMk id="61" creationId="{F5486A9D-1265-4B57-91E6-68E666B978BC}"/>
          </ac:cxnSpMkLst>
        </pc:cxnChg>
        <pc:cxnChg chg="add">
          <ac:chgData name="SIRIN KURIAN ABRAHAM" userId="S::skabraham@wisc.edu::09579e3d-db67-4f46-929f-0ceac2a90008" providerId="AD" clId="Web-{B8609586-A543-4C5B-AD9E-DAF649C30827}" dt="2022-05-04T06:39:26.320" v="1670"/>
          <ac:cxnSpMkLst>
            <pc:docMk/>
            <pc:sldMk cId="589583045" sldId="297"/>
            <ac:cxnSpMk id="76" creationId="{F5486A9D-1265-4B57-91E6-68E666B978BC}"/>
          </ac:cxnSpMkLst>
        </pc:cxnChg>
      </pc:sldChg>
      <pc:sldChg chg="modSp">
        <pc:chgData name="SIRIN KURIAN ABRAHAM" userId="S::skabraham@wisc.edu::09579e3d-db67-4f46-929f-0ceac2a90008" providerId="AD" clId="Web-{B8609586-A543-4C5B-AD9E-DAF649C30827}" dt="2022-05-04T06:42:54.773" v="1701" actId="20577"/>
        <pc:sldMkLst>
          <pc:docMk/>
          <pc:sldMk cId="3172539047" sldId="301"/>
        </pc:sldMkLst>
        <pc:spChg chg="mod">
          <ac:chgData name="SIRIN KURIAN ABRAHAM" userId="S::skabraham@wisc.edu::09579e3d-db67-4f46-929f-0ceac2a90008" providerId="AD" clId="Web-{B8609586-A543-4C5B-AD9E-DAF649C30827}" dt="2022-05-04T05:47:51.609" v="68" actId="20577"/>
          <ac:spMkLst>
            <pc:docMk/>
            <pc:sldMk cId="3172539047" sldId="301"/>
            <ac:spMk id="2" creationId="{3EB64997-61B5-CC7E-8CB1-7909F0DD2AFF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42:54.773" v="1701" actId="20577"/>
          <ac:spMkLst>
            <pc:docMk/>
            <pc:sldMk cId="3172539047" sldId="301"/>
            <ac:spMk id="5" creationId="{09A39087-37E7-5A13-1F4F-5E4CBAE21751}"/>
          </ac:spMkLst>
        </pc:spChg>
      </pc:sldChg>
      <pc:sldChg chg="addSp modSp addAnim">
        <pc:chgData name="SIRIN KURIAN ABRAHAM" userId="S::skabraham@wisc.edu::09579e3d-db67-4f46-929f-0ceac2a90008" providerId="AD" clId="Web-{B8609586-A543-4C5B-AD9E-DAF649C30827}" dt="2022-05-04T06:17:52.820" v="1113" actId="20577"/>
        <pc:sldMkLst>
          <pc:docMk/>
          <pc:sldMk cId="1985152760" sldId="302"/>
        </pc:sldMkLst>
        <pc:spChg chg="add mod">
          <ac:chgData name="SIRIN KURIAN ABRAHAM" userId="S::skabraham@wisc.edu::09579e3d-db67-4f46-929f-0ceac2a90008" providerId="AD" clId="Web-{B8609586-A543-4C5B-AD9E-DAF649C30827}" dt="2022-05-04T05:46:24.734" v="54" actId="14100"/>
          <ac:spMkLst>
            <pc:docMk/>
            <pc:sldMk cId="1985152760" sldId="302"/>
            <ac:spMk id="6" creationId="{81C02B53-82DC-2A59-B1EF-B6C3154514AF}"/>
          </ac:spMkLst>
        </pc:spChg>
        <pc:spChg chg="mod">
          <ac:chgData name="SIRIN KURIAN ABRAHAM" userId="S::skabraham@wisc.edu::09579e3d-db67-4f46-929f-0ceac2a90008" providerId="AD" clId="Web-{B8609586-A543-4C5B-AD9E-DAF649C30827}" dt="2022-05-04T05:46:12.750" v="52" actId="1076"/>
          <ac:spMkLst>
            <pc:docMk/>
            <pc:sldMk cId="1985152760" sldId="302"/>
            <ac:spMk id="10" creationId="{17B794BF-9DCD-5672-3920-A9A9F2530ED8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3:10.948" v="820" actId="1076"/>
          <ac:spMkLst>
            <pc:docMk/>
            <pc:sldMk cId="1985152760" sldId="302"/>
            <ac:spMk id="14" creationId="{1C7C8BC1-0C8B-7DB4-528C-3276BF6AC37B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3:18.667" v="822" actId="1076"/>
          <ac:spMkLst>
            <pc:docMk/>
            <pc:sldMk cId="1985152760" sldId="302"/>
            <ac:spMk id="16" creationId="{EC20F818-59E7-6D2F-C49D-4B1A1013CD48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3:15.120" v="821" actId="1076"/>
          <ac:spMkLst>
            <pc:docMk/>
            <pc:sldMk cId="1985152760" sldId="302"/>
            <ac:spMk id="17" creationId="{789C210A-3154-7AD0-CFE9-320FB1230E95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7:52.820" v="1113" actId="20577"/>
          <ac:spMkLst>
            <pc:docMk/>
            <pc:sldMk cId="1985152760" sldId="302"/>
            <ac:spMk id="18" creationId="{C25B47ED-0052-0297-C447-A2D73915A570}"/>
          </ac:spMkLst>
        </pc:spChg>
        <pc:grpChg chg="add mod">
          <ac:chgData name="SIRIN KURIAN ABRAHAM" userId="S::skabraham@wisc.edu::09579e3d-db67-4f46-929f-0ceac2a90008" providerId="AD" clId="Web-{B8609586-A543-4C5B-AD9E-DAF649C30827}" dt="2022-05-04T06:02:58.355" v="818" actId="1076"/>
          <ac:grpSpMkLst>
            <pc:docMk/>
            <pc:sldMk cId="1985152760" sldId="302"/>
            <ac:grpSpMk id="5" creationId="{4933BF8D-E820-A501-EB56-5E33166D5CDD}"/>
          </ac:grpSpMkLst>
        </pc:grpChg>
      </pc:sldChg>
      <pc:sldChg chg="addSp delSp modSp">
        <pc:chgData name="SIRIN KURIAN ABRAHAM" userId="S::skabraham@wisc.edu::09579e3d-db67-4f46-929f-0ceac2a90008" providerId="AD" clId="Web-{B8609586-A543-4C5B-AD9E-DAF649C30827}" dt="2022-05-04T06:17:43.507" v="1111" actId="20577"/>
        <pc:sldMkLst>
          <pc:docMk/>
          <pc:sldMk cId="1180873298" sldId="304"/>
        </pc:sldMkLst>
        <pc:spChg chg="del mod">
          <ac:chgData name="SIRIN KURIAN ABRAHAM" userId="S::skabraham@wisc.edu::09579e3d-db67-4f46-929f-0ceac2a90008" providerId="AD" clId="Web-{B8609586-A543-4C5B-AD9E-DAF649C30827}" dt="2022-05-04T06:15:47.195" v="1005"/>
          <ac:spMkLst>
            <pc:docMk/>
            <pc:sldMk cId="1180873298" sldId="304"/>
            <ac:spMk id="5" creationId="{B7C70335-6D49-776E-2612-CDCBED1D8CF5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7:43.507" v="1111" actId="20577"/>
          <ac:spMkLst>
            <pc:docMk/>
            <pc:sldMk cId="1180873298" sldId="304"/>
            <ac:spMk id="6" creationId="{5F714766-EC45-3E26-30D5-2E8D35377149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2:50.930" v="907" actId="1076"/>
          <ac:spMkLst>
            <pc:docMk/>
            <pc:sldMk cId="1180873298" sldId="304"/>
            <ac:spMk id="7" creationId="{23FD29DD-A956-C76D-5A52-C4CBD24D9EA9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2:59.415" v="908" actId="1076"/>
          <ac:spMkLst>
            <pc:docMk/>
            <pc:sldMk cId="1180873298" sldId="304"/>
            <ac:spMk id="8" creationId="{9093E2D2-B974-EA2C-3ABE-28B45D496EC4}"/>
          </ac:spMkLst>
        </pc:spChg>
        <pc:spChg chg="add mod">
          <ac:chgData name="SIRIN KURIAN ABRAHAM" userId="S::skabraham@wisc.edu::09579e3d-db67-4f46-929f-0ceac2a90008" providerId="AD" clId="Web-{B8609586-A543-4C5B-AD9E-DAF649C30827}" dt="2022-05-04T06:17:04.414" v="1103" actId="20577"/>
          <ac:spMkLst>
            <pc:docMk/>
            <pc:sldMk cId="1180873298" sldId="304"/>
            <ac:spMk id="8" creationId="{F5701D2E-E112-3E4E-8869-117229A3B137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2:19.259" v="906" actId="1076"/>
          <ac:spMkLst>
            <pc:docMk/>
            <pc:sldMk cId="1180873298" sldId="304"/>
            <ac:spMk id="9" creationId="{0D8E9E8D-CC06-D549-A4EC-392D2D50CB5A}"/>
          </ac:spMkLst>
        </pc:spChg>
      </pc:sldChg>
      <pc:sldChg chg="addSp delSp modSp addAnim delAnim">
        <pc:chgData name="SIRIN KURIAN ABRAHAM" userId="S::skabraham@wisc.edu::09579e3d-db67-4f46-929f-0ceac2a90008" providerId="AD" clId="Web-{B8609586-A543-4C5B-AD9E-DAF649C30827}" dt="2022-05-04T06:18:57.429" v="1153" actId="1076"/>
        <pc:sldMkLst>
          <pc:docMk/>
          <pc:sldMk cId="2198913447" sldId="306"/>
        </pc:sldMkLst>
        <pc:spChg chg="add del mod">
          <ac:chgData name="SIRIN KURIAN ABRAHAM" userId="S::skabraham@wisc.edu::09579e3d-db67-4f46-929f-0ceac2a90008" providerId="AD" clId="Web-{B8609586-A543-4C5B-AD9E-DAF649C30827}" dt="2022-05-04T05:56:35.294" v="651"/>
          <ac:spMkLst>
            <pc:docMk/>
            <pc:sldMk cId="2198913447" sldId="306"/>
            <ac:spMk id="3" creationId="{46B1CDB9-DBC7-F4B1-901C-CE351CF3281C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17:40.366" v="1109" actId="20577"/>
          <ac:spMkLst>
            <pc:docMk/>
            <pc:sldMk cId="2198913447" sldId="306"/>
            <ac:spMk id="3" creationId="{6401A876-97B6-E5A3-F576-292BB4378FE9}"/>
          </ac:spMkLst>
        </pc:spChg>
        <pc:spChg chg="del">
          <ac:chgData name="SIRIN KURIAN ABRAHAM" userId="S::skabraham@wisc.edu::09579e3d-db67-4f46-929f-0ceac2a90008" providerId="AD" clId="Web-{B8609586-A543-4C5B-AD9E-DAF649C30827}" dt="2022-05-04T05:48:28.577" v="75"/>
          <ac:spMkLst>
            <pc:docMk/>
            <pc:sldMk cId="2198913447" sldId="306"/>
            <ac:spMk id="3" creationId="{8372D91E-FB99-6498-AFA6-2752729AFC6B}"/>
          </ac:spMkLst>
        </pc:spChg>
        <pc:spChg chg="add mod">
          <ac:chgData name="SIRIN KURIAN ABRAHAM" userId="S::skabraham@wisc.edu::09579e3d-db67-4f46-929f-0ceac2a90008" providerId="AD" clId="Web-{B8609586-A543-4C5B-AD9E-DAF649C30827}" dt="2022-05-04T06:18:57.429" v="1153" actId="1076"/>
          <ac:spMkLst>
            <pc:docMk/>
            <pc:sldMk cId="2198913447" sldId="306"/>
            <ac:spMk id="6" creationId="{B2B2862A-330A-AF6B-C719-A1B6779D88BB}"/>
          </ac:spMkLst>
        </pc:spChg>
        <pc:spChg chg="del">
          <ac:chgData name="SIRIN KURIAN ABRAHAM" userId="S::skabraham@wisc.edu::09579e3d-db67-4f46-929f-0ceac2a90008" providerId="AD" clId="Web-{B8609586-A543-4C5B-AD9E-DAF649C30827}" dt="2022-05-04T05:48:26.749" v="73"/>
          <ac:spMkLst>
            <pc:docMk/>
            <pc:sldMk cId="2198913447" sldId="306"/>
            <ac:spMk id="6" creationId="{C1A20F14-14DA-69B4-F0C1-720A95DF075D}"/>
          </ac:spMkLst>
        </pc:spChg>
        <pc:spChg chg="del mod">
          <ac:chgData name="SIRIN KURIAN ABRAHAM" userId="S::skabraham@wisc.edu::09579e3d-db67-4f46-929f-0ceac2a90008" providerId="AD" clId="Web-{B8609586-A543-4C5B-AD9E-DAF649C30827}" dt="2022-05-04T05:48:14.468" v="70"/>
          <ac:spMkLst>
            <pc:docMk/>
            <pc:sldMk cId="2198913447" sldId="306"/>
            <ac:spMk id="7" creationId="{95EDEB27-D24E-9DD9-579D-A5AC671A9324}"/>
          </ac:spMkLst>
        </pc:spChg>
        <pc:spChg chg="del">
          <ac:chgData name="SIRIN KURIAN ABRAHAM" userId="S::skabraham@wisc.edu::09579e3d-db67-4f46-929f-0ceac2a90008" providerId="AD" clId="Web-{B8609586-A543-4C5B-AD9E-DAF649C30827}" dt="2022-05-04T05:48:27.671" v="74"/>
          <ac:spMkLst>
            <pc:docMk/>
            <pc:sldMk cId="2198913447" sldId="306"/>
            <ac:spMk id="8" creationId="{CE43313B-E8E4-4011-A706-2816870132E9}"/>
          </ac:spMkLst>
        </pc:spChg>
        <pc:spChg chg="mod">
          <ac:chgData name="SIRIN KURIAN ABRAHAM" userId="S::skabraham@wisc.edu::09579e3d-db67-4f46-929f-0ceac2a90008" providerId="AD" clId="Web-{B8609586-A543-4C5B-AD9E-DAF649C30827}" dt="2022-05-04T05:51:43.155" v="338" actId="1076"/>
          <ac:spMkLst>
            <pc:docMk/>
            <pc:sldMk cId="2198913447" sldId="306"/>
            <ac:spMk id="9" creationId="{FA65456D-0C63-4A63-4D2F-008C12E12494}"/>
          </ac:spMkLst>
        </pc:spChg>
        <pc:spChg chg="add del mod">
          <ac:chgData name="SIRIN KURIAN ABRAHAM" userId="S::skabraham@wisc.edu::09579e3d-db67-4f46-929f-0ceac2a90008" providerId="AD" clId="Web-{B8609586-A543-4C5B-AD9E-DAF649C30827}" dt="2022-05-04T05:48:24.593" v="72"/>
          <ac:spMkLst>
            <pc:docMk/>
            <pc:sldMk cId="2198913447" sldId="306"/>
            <ac:spMk id="14" creationId="{68D452E9-8262-38CF-B0EE-58CF7D6996EC}"/>
          </ac:spMkLst>
        </pc:spChg>
        <pc:spChg chg="add mod">
          <ac:chgData name="SIRIN KURIAN ABRAHAM" userId="S::skabraham@wisc.edu::09579e3d-db67-4f46-929f-0ceac2a90008" providerId="AD" clId="Web-{B8609586-A543-4C5B-AD9E-DAF649C30827}" dt="2022-05-04T05:51:07.545" v="334" actId="20577"/>
          <ac:spMkLst>
            <pc:docMk/>
            <pc:sldMk cId="2198913447" sldId="306"/>
            <ac:spMk id="16" creationId="{BD981BB5-4F21-D5A7-F563-DE1E108624E2}"/>
          </ac:spMkLst>
        </pc:spChg>
      </pc:sldChg>
      <pc:sldChg chg="modSp">
        <pc:chgData name="SIRIN KURIAN ABRAHAM" userId="S::skabraham@wisc.edu::09579e3d-db67-4f46-929f-0ceac2a90008" providerId="AD" clId="Web-{B8609586-A543-4C5B-AD9E-DAF649C30827}" dt="2022-05-04T05:44:50.531" v="2" actId="20577"/>
        <pc:sldMkLst>
          <pc:docMk/>
          <pc:sldMk cId="1264919377" sldId="307"/>
        </pc:sldMkLst>
        <pc:spChg chg="mod">
          <ac:chgData name="SIRIN KURIAN ABRAHAM" userId="S::skabraham@wisc.edu::09579e3d-db67-4f46-929f-0ceac2a90008" providerId="AD" clId="Web-{B8609586-A543-4C5B-AD9E-DAF649C30827}" dt="2022-05-04T05:44:48.031" v="1" actId="20577"/>
          <ac:spMkLst>
            <pc:docMk/>
            <pc:sldMk cId="1264919377" sldId="307"/>
            <ac:spMk id="2" creationId="{A295D5E6-8CE8-01C3-81DE-A9AA594B1D14}"/>
          </ac:spMkLst>
        </pc:spChg>
        <pc:spChg chg="mod">
          <ac:chgData name="SIRIN KURIAN ABRAHAM" userId="S::skabraham@wisc.edu::09579e3d-db67-4f46-929f-0ceac2a90008" providerId="AD" clId="Web-{B8609586-A543-4C5B-AD9E-DAF649C30827}" dt="2022-05-04T05:44:50.531" v="2" actId="20577"/>
          <ac:spMkLst>
            <pc:docMk/>
            <pc:sldMk cId="1264919377" sldId="307"/>
            <ac:spMk id="5" creationId="{2F25F36D-4430-9D82-266E-B3C1654DCBF0}"/>
          </ac:spMkLst>
        </pc:spChg>
      </pc:sldChg>
      <pc:sldChg chg="ord">
        <pc:chgData name="SIRIN KURIAN ABRAHAM" userId="S::skabraham@wisc.edu::09579e3d-db67-4f46-929f-0ceac2a90008" providerId="AD" clId="Web-{B8609586-A543-4C5B-AD9E-DAF649C30827}" dt="2022-05-04T05:44:30.188" v="0"/>
        <pc:sldMkLst>
          <pc:docMk/>
          <pc:sldMk cId="3191163938" sldId="308"/>
        </pc:sldMkLst>
      </pc:sldChg>
      <pc:sldChg chg="modSp">
        <pc:chgData name="SIRIN KURIAN ABRAHAM" userId="S::skabraham@wisc.edu::09579e3d-db67-4f46-929f-0ceac2a90008" providerId="AD" clId="Web-{B8609586-A543-4C5B-AD9E-DAF649C30827}" dt="2022-05-04T06:28:53.770" v="1512" actId="20577"/>
        <pc:sldMkLst>
          <pc:docMk/>
          <pc:sldMk cId="2901689689" sldId="311"/>
        </pc:sldMkLst>
        <pc:spChg chg="mod">
          <ac:chgData name="SIRIN KURIAN ABRAHAM" userId="S::skabraham@wisc.edu::09579e3d-db67-4f46-929f-0ceac2a90008" providerId="AD" clId="Web-{B8609586-A543-4C5B-AD9E-DAF649C30827}" dt="2022-05-04T06:28:37.832" v="1509" actId="14100"/>
          <ac:spMkLst>
            <pc:docMk/>
            <pc:sldMk cId="2901689689" sldId="311"/>
            <ac:spMk id="2" creationId="{585A0A0B-A623-B3DB-21E4-FF8857E0848E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28:53.770" v="1512" actId="20577"/>
          <ac:spMkLst>
            <pc:docMk/>
            <pc:sldMk cId="2901689689" sldId="311"/>
            <ac:spMk id="4" creationId="{C7B2939C-D7A7-2E2F-DC08-03CB0072541A}"/>
          </ac:spMkLst>
        </pc:spChg>
        <pc:picChg chg="mod">
          <ac:chgData name="SIRIN KURIAN ABRAHAM" userId="S::skabraham@wisc.edu::09579e3d-db67-4f46-929f-0ceac2a90008" providerId="AD" clId="Web-{B8609586-A543-4C5B-AD9E-DAF649C30827}" dt="2022-05-04T06:06:49.510" v="849" actId="1076"/>
          <ac:picMkLst>
            <pc:docMk/>
            <pc:sldMk cId="2901689689" sldId="311"/>
            <ac:picMk id="7" creationId="{61FF3D4B-F70D-1B3B-9D46-E897FC3C649C}"/>
          </ac:picMkLst>
        </pc:picChg>
      </pc:sldChg>
      <pc:sldChg chg="addSp modSp delAnim">
        <pc:chgData name="SIRIN KURIAN ABRAHAM" userId="S::skabraham@wisc.edu::09579e3d-db67-4f46-929f-0ceac2a90008" providerId="AD" clId="Web-{B8609586-A543-4C5B-AD9E-DAF649C30827}" dt="2022-05-04T06:42:38.148" v="1698" actId="20577"/>
        <pc:sldMkLst>
          <pc:docMk/>
          <pc:sldMk cId="3743494999" sldId="312"/>
        </pc:sldMkLst>
        <pc:spChg chg="mod">
          <ac:chgData name="SIRIN KURIAN ABRAHAM" userId="S::skabraham@wisc.edu::09579e3d-db67-4f46-929f-0ceac2a90008" providerId="AD" clId="Web-{B8609586-A543-4C5B-AD9E-DAF649C30827}" dt="2022-05-04T06:17:36.538" v="1107" actId="20577"/>
          <ac:spMkLst>
            <pc:docMk/>
            <pc:sldMk cId="3743494999" sldId="312"/>
            <ac:spMk id="6" creationId="{7C627F58-3C6D-BE1A-CC09-0A64FA72CB4E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42:38.148" v="1698" actId="20577"/>
          <ac:spMkLst>
            <pc:docMk/>
            <pc:sldMk cId="3743494999" sldId="312"/>
            <ac:spMk id="7" creationId="{DDC50018-E7F8-3531-EEEB-EEA89A82C0EA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9:16.072" v="881" actId="1076"/>
          <ac:spMkLst>
            <pc:docMk/>
            <pc:sldMk cId="3743494999" sldId="312"/>
            <ac:spMk id="13" creationId="{49588E74-8DE9-C087-5764-657C8C8180FF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9:10.478" v="880" actId="14100"/>
          <ac:spMkLst>
            <pc:docMk/>
            <pc:sldMk cId="3743494999" sldId="312"/>
            <ac:spMk id="15" creationId="{989E23EE-812E-4FDC-FFEF-72ACE950D471}"/>
          </ac:spMkLst>
        </pc:spChg>
        <pc:spChg chg="mod">
          <ac:chgData name="SIRIN KURIAN ABRAHAM" userId="S::skabraham@wisc.edu::09579e3d-db67-4f46-929f-0ceac2a90008" providerId="AD" clId="Web-{B8609586-A543-4C5B-AD9E-DAF649C30827}" dt="2022-05-04T06:08:23.041" v="871" actId="20577"/>
          <ac:spMkLst>
            <pc:docMk/>
            <pc:sldMk cId="3743494999" sldId="312"/>
            <ac:spMk id="16" creationId="{D55B1C1E-B3A8-1B5C-4EEB-4836FD2FCB74}"/>
          </ac:spMkLst>
        </pc:spChg>
        <pc:grpChg chg="add mod">
          <ac:chgData name="SIRIN KURIAN ABRAHAM" userId="S::skabraham@wisc.edu::09579e3d-db67-4f46-929f-0ceac2a90008" providerId="AD" clId="Web-{B8609586-A543-4C5B-AD9E-DAF649C30827}" dt="2022-05-04T06:09:19.087" v="882" actId="1076"/>
          <ac:grpSpMkLst>
            <pc:docMk/>
            <pc:sldMk cId="3743494999" sldId="312"/>
            <ac:grpSpMk id="5" creationId="{0C19C9F6-2FB2-AA54-0A4E-A82302580B46}"/>
          </ac:grpSpMkLst>
        </pc:grpChg>
        <pc:grpChg chg="add">
          <ac:chgData name="SIRIN KURIAN ABRAHAM" userId="S::skabraham@wisc.edu::09579e3d-db67-4f46-929f-0ceac2a90008" providerId="AD" clId="Web-{B8609586-A543-4C5B-AD9E-DAF649C30827}" dt="2022-05-04T06:42:17.257" v="1692"/>
          <ac:grpSpMkLst>
            <pc:docMk/>
            <pc:sldMk cId="3743494999" sldId="312"/>
            <ac:grpSpMk id="5" creationId="{43808FFF-6BC9-7745-D5EB-6144A942FD28}"/>
          </ac:grpSpMkLst>
        </pc:grpChg>
        <pc:grpChg chg="add mod">
          <ac:chgData name="SIRIN KURIAN ABRAHAM" userId="S::skabraham@wisc.edu::09579e3d-db67-4f46-929f-0ceac2a90008" providerId="AD" clId="Web-{B8609586-A543-4C5B-AD9E-DAF649C30827}" dt="2022-05-04T06:42:29.210" v="1695" actId="1076"/>
          <ac:grpSpMkLst>
            <pc:docMk/>
            <pc:sldMk cId="3743494999" sldId="312"/>
            <ac:grpSpMk id="9" creationId="{5334037F-70A8-9C64-F764-4128690AF550}"/>
          </ac:grpSpMkLst>
        </pc:grpChg>
      </pc:sldChg>
      <pc:sldChg chg="modSp">
        <pc:chgData name="SIRIN KURIAN ABRAHAM" userId="S::skabraham@wisc.edu::09579e3d-db67-4f46-929f-0ceac2a90008" providerId="AD" clId="Web-{B8609586-A543-4C5B-AD9E-DAF649C30827}" dt="2022-05-04T06:26:43.974" v="1487" actId="20577"/>
        <pc:sldMkLst>
          <pc:docMk/>
          <pc:sldMk cId="1876282597" sldId="313"/>
        </pc:sldMkLst>
        <pc:spChg chg="mod">
          <ac:chgData name="SIRIN KURIAN ABRAHAM" userId="S::skabraham@wisc.edu::09579e3d-db67-4f46-929f-0ceac2a90008" providerId="AD" clId="Web-{B8609586-A543-4C5B-AD9E-DAF649C30827}" dt="2022-05-04T06:26:43.974" v="1487" actId="20577"/>
          <ac:spMkLst>
            <pc:docMk/>
            <pc:sldMk cId="1876282597" sldId="313"/>
            <ac:spMk id="3" creationId="{4358A3F8-21F1-4FD6-D288-D46F6D14694E}"/>
          </ac:spMkLst>
        </pc:spChg>
      </pc:sldChg>
      <pc:sldChg chg="modSp add ord replId">
        <pc:chgData name="SIRIN KURIAN ABRAHAM" userId="S::skabraham@wisc.edu::09579e3d-db67-4f46-929f-0ceac2a90008" providerId="AD" clId="Web-{B8609586-A543-4C5B-AD9E-DAF649C30827}" dt="2022-05-04T06:40:50.664" v="1689" actId="1076"/>
        <pc:sldMkLst>
          <pc:docMk/>
          <pc:sldMk cId="3137541673" sldId="314"/>
        </pc:sldMkLst>
        <pc:spChg chg="mod">
          <ac:chgData name="SIRIN KURIAN ABRAHAM" userId="S::skabraham@wisc.edu::09579e3d-db67-4f46-929f-0ceac2a90008" providerId="AD" clId="Web-{B8609586-A543-4C5B-AD9E-DAF649C30827}" dt="2022-05-04T06:40:50.664" v="1689" actId="1076"/>
          <ac:spMkLst>
            <pc:docMk/>
            <pc:sldMk cId="3137541673" sldId="314"/>
            <ac:spMk id="7" creationId="{1BE316FA-790D-4546-A7BA-EFA29417C9DB}"/>
          </ac:spMkLst>
        </pc:spChg>
      </pc:sldChg>
      <pc:sldChg chg="delSp modSp new ord">
        <pc:chgData name="SIRIN KURIAN ABRAHAM" userId="S::skabraham@wisc.edu::09579e3d-db67-4f46-929f-0ceac2a90008" providerId="AD" clId="Web-{B8609586-A543-4C5B-AD9E-DAF649C30827}" dt="2022-05-04T06:28:27.051" v="1505"/>
        <pc:sldMkLst>
          <pc:docMk/>
          <pc:sldMk cId="1925574408" sldId="315"/>
        </pc:sldMkLst>
        <pc:spChg chg="mod">
          <ac:chgData name="SIRIN KURIAN ABRAHAM" userId="S::skabraham@wisc.edu::09579e3d-db67-4f46-929f-0ceac2a90008" providerId="AD" clId="Web-{B8609586-A543-4C5B-AD9E-DAF649C30827}" dt="2022-05-04T06:28:24.051" v="1503" actId="20577"/>
          <ac:spMkLst>
            <pc:docMk/>
            <pc:sldMk cId="1925574408" sldId="315"/>
            <ac:spMk id="2" creationId="{4C5CA5E3-11C8-CFBF-E7B2-BCCE352D6F94}"/>
          </ac:spMkLst>
        </pc:spChg>
        <pc:spChg chg="del mod">
          <ac:chgData name="SIRIN KURIAN ABRAHAM" userId="S::skabraham@wisc.edu::09579e3d-db67-4f46-929f-0ceac2a90008" providerId="AD" clId="Web-{B8609586-A543-4C5B-AD9E-DAF649C30827}" dt="2022-05-04T06:28:27.051" v="1505"/>
          <ac:spMkLst>
            <pc:docMk/>
            <pc:sldMk cId="1925574408" sldId="315"/>
            <ac:spMk id="3" creationId="{7FCEECD3-3EE5-A06D-0BAA-C5D468372CE6}"/>
          </ac:spMkLst>
        </pc:spChg>
      </pc:sldChg>
    </pc:docChg>
  </pc:docChgLst>
  <pc:docChgLst>
    <pc:chgData name="ARAVIND VARATHAN" userId="S::avarathan@wisc.edu::e1d5f4aa-287b-459e-80bb-00998b56fdb1" providerId="AD" clId="Web-{EC51F51C-ACB1-4890-84C6-60817D317F1B}"/>
    <pc:docChg chg="addSld">
      <pc:chgData name="ARAVIND VARATHAN" userId="S::avarathan@wisc.edu::e1d5f4aa-287b-459e-80bb-00998b56fdb1" providerId="AD" clId="Web-{EC51F51C-ACB1-4890-84C6-60817D317F1B}" dt="2022-05-02T19:27:22.114" v="0"/>
      <pc:docMkLst>
        <pc:docMk/>
      </pc:docMkLst>
      <pc:sldChg chg="new">
        <pc:chgData name="ARAVIND VARATHAN" userId="S::avarathan@wisc.edu::e1d5f4aa-287b-459e-80bb-00998b56fdb1" providerId="AD" clId="Web-{EC51F51C-ACB1-4890-84C6-60817D317F1B}" dt="2022-05-02T19:27:22.114" v="0"/>
        <pc:sldMkLst>
          <pc:docMk/>
          <pc:sldMk cId="2166057739" sldId="296"/>
        </pc:sldMkLst>
      </pc:sldChg>
    </pc:docChg>
  </pc:docChgLst>
  <pc:docChgLst>
    <pc:chgData name="SIRIN KURIAN ABRAHAM" userId="S::skabraham@wisc.edu::09579e3d-db67-4f46-929f-0ceac2a90008" providerId="AD" clId="Web-{EB25DE6F-BFCB-4BF6-8402-09DA5ABDCC0F}"/>
    <pc:docChg chg="addSld delSld modSld sldOrd addMainMaster delMainMaster">
      <pc:chgData name="SIRIN KURIAN ABRAHAM" userId="S::skabraham@wisc.edu::09579e3d-db67-4f46-929f-0ceac2a90008" providerId="AD" clId="Web-{EB25DE6F-BFCB-4BF6-8402-09DA5ABDCC0F}" dt="2022-05-04T17:37:55.963" v="379" actId="1076"/>
      <pc:docMkLst>
        <pc:docMk/>
      </pc:docMkLst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1789253758" sldId="258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789253758" sldId="258"/>
            <ac:spMk id="2" creationId="{288624EE-0054-2CE9-C297-344C574FFE6E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789253758" sldId="258"/>
            <ac:spMk id="4" creationId="{9A9B35B6-D7A4-265A-4A42-278A3210B87A}"/>
          </ac:spMkLst>
        </pc:sp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1486217434" sldId="259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486217434" sldId="259"/>
            <ac:spMk id="2" creationId="{C5475D5B-FC7D-4FE8-AB35-33CA79D62356}"/>
          </ac:spMkLst>
        </pc:spChg>
      </pc:sldChg>
      <pc:sldChg chg="addSp delSp modSp mod modClrScheme delDesignElem chgLayout">
        <pc:chgData name="SIRIN KURIAN ABRAHAM" userId="S::skabraham@wisc.edu::09579e3d-db67-4f46-929f-0ceac2a90008" providerId="AD" clId="Web-{EB25DE6F-BFCB-4BF6-8402-09DA5ABDCC0F}" dt="2022-05-04T17:35:06.646" v="362" actId="20577"/>
        <pc:sldMkLst>
          <pc:docMk/>
          <pc:sldMk cId="907363873" sldId="263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907363873" sldId="263"/>
            <ac:spMk id="2" creationId="{FB53CA85-6AA3-B33B-1B83-17EF3453D652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907363873" sldId="263"/>
            <ac:spMk id="4" creationId="{81AAEEAD-C90E-6821-8B61-4E285EA5352D}"/>
          </ac:spMkLst>
        </pc:spChg>
        <pc:spChg chg="mod">
          <ac:chgData name="SIRIN KURIAN ABRAHAM" userId="S::skabraham@wisc.edu::09579e3d-db67-4f46-929f-0ceac2a90008" providerId="AD" clId="Web-{EB25DE6F-BFCB-4BF6-8402-09DA5ABDCC0F}" dt="2022-05-04T17:35:06.646" v="362" actId="20577"/>
          <ac:spMkLst>
            <pc:docMk/>
            <pc:sldMk cId="907363873" sldId="263"/>
            <ac:spMk id="5" creationId="{6D0AB15D-D660-CC85-A783-0A8657F745FA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907363873" sldId="263"/>
            <ac:spMk id="11" creationId="{C33BF9DD-8A45-4EEE-B231-0A14D322E5F9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907363873" sldId="263"/>
            <ac:spMk id="15" creationId="{D5FBCAC9-BD8B-4F3B-AD74-EF37D4211349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907363873" sldId="263"/>
            <ac:spMk id="17" creationId="{9556C5A8-AD7E-4CE7-87BE-9EA3B5E1786F}"/>
          </ac:spMkLst>
        </pc:spChg>
        <pc:cxnChg chg="add del">
          <ac:chgData name="SIRIN KURIAN ABRAHAM" userId="S::skabraham@wisc.edu::09579e3d-db67-4f46-929f-0ceac2a90008" providerId="AD" clId="Web-{EB25DE6F-BFCB-4BF6-8402-09DA5ABDCC0F}" dt="2022-05-04T16:53:28.941" v="107"/>
          <ac:cxnSpMkLst>
            <pc:docMk/>
            <pc:sldMk cId="907363873" sldId="263"/>
            <ac:cxnSpMk id="13" creationId="{9020DCC9-F851-4562-BB20-1AB3C51BFD08}"/>
          </ac:cxnSpMkLst>
        </pc:cxn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7:18:29.183" v="229" actId="20577"/>
        <pc:sldMkLst>
          <pc:docMk/>
          <pc:sldMk cId="3610182151" sldId="264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3610182151" sldId="264"/>
            <ac:spMk id="2" creationId="{F87C96EC-FD43-3EAE-EE84-F6B9BC08FAF2}"/>
          </ac:spMkLst>
        </pc:spChg>
        <pc:spChg chg="mod">
          <ac:chgData name="SIRIN KURIAN ABRAHAM" userId="S::skabraham@wisc.edu::09579e3d-db67-4f46-929f-0ceac2a90008" providerId="AD" clId="Web-{EB25DE6F-BFCB-4BF6-8402-09DA5ABDCC0F}" dt="2022-05-04T17:18:29.183" v="229" actId="20577"/>
          <ac:spMkLst>
            <pc:docMk/>
            <pc:sldMk cId="3610182151" sldId="264"/>
            <ac:spMk id="3" creationId="{2923EDA3-0FE7-9187-770B-CD9095F3024A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3610182151" sldId="264"/>
            <ac:spMk id="4" creationId="{EAE43911-BE0E-6EBE-0A2D-1797FCA9EB78}"/>
          </ac:spMkLst>
        </pc:spChg>
      </pc:sldChg>
      <pc:sldChg chg="addSp delSp modSp mod modClrScheme delDesignElem chgLayout">
        <pc:chgData name="SIRIN KURIAN ABRAHAM" userId="S::skabraham@wisc.edu::09579e3d-db67-4f46-929f-0ceac2a90008" providerId="AD" clId="Web-{EB25DE6F-BFCB-4BF6-8402-09DA5ABDCC0F}" dt="2022-05-04T16:53:43.848" v="108" actId="14100"/>
        <pc:sldMkLst>
          <pc:docMk/>
          <pc:sldMk cId="1574610905" sldId="266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574610905" sldId="266"/>
            <ac:spMk id="2" creationId="{F87C96EC-FD43-3EAE-EE84-F6B9BC08FAF2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574610905" sldId="266"/>
            <ac:spMk id="4" creationId="{EAE43911-BE0E-6EBE-0A2D-1797FCA9EB78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574610905" sldId="266"/>
            <ac:spMk id="24" creationId="{44CC594A-A820-450F-B363-C19201FCFEC6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574610905" sldId="266"/>
            <ac:spMk id="25" creationId="{59FAB3DA-E9ED-4574-ABCC-378BC0FF1BBC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574610905" sldId="266"/>
            <ac:spMk id="26" creationId="{53B8D6B0-55D6-48DC-86D8-FD95D5F118AB}"/>
          </ac:spMkLst>
        </pc:spChg>
        <pc:picChg chg="mod">
          <ac:chgData name="SIRIN KURIAN ABRAHAM" userId="S::skabraham@wisc.edu::09579e3d-db67-4f46-929f-0ceac2a90008" providerId="AD" clId="Web-{EB25DE6F-BFCB-4BF6-8402-09DA5ABDCC0F}" dt="2022-05-04T16:53:43.848" v="108" actId="14100"/>
          <ac:picMkLst>
            <pc:docMk/>
            <pc:sldMk cId="1574610905" sldId="266"/>
            <ac:picMk id="6" creationId="{203709B4-9A73-47E1-05E3-3A3DF35AB62F}"/>
          </ac:picMkLst>
        </pc:pic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2966132249" sldId="267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2966132249" sldId="267"/>
            <ac:spMk id="2" creationId="{F87C96EC-FD43-3EAE-EE84-F6B9BC08FAF2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2966132249" sldId="267"/>
            <ac:spMk id="4" creationId="{EAE43911-BE0E-6EBE-0A2D-1797FCA9EB78}"/>
          </ac:spMkLst>
        </pc:spChg>
      </pc:sldChg>
      <pc:sldChg chg="addSp delSp modSp mod modClrScheme delDesignElem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409952040" sldId="268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" creationId="{27672BA1-9983-ACF8-641E-A048C10358EB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4" creationId="{9894E135-2072-1648-4EE7-0B2FB0E01D99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14" creationId="{5F54226A-15A5-4F46-926F-81F3EC4664A8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16" creationId="{CFCF670F-3E94-4C8F-95AE-035FB459B9D2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0" creationId="{6B9D76D8-A1DE-47D2-B32E-492631C87802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2" creationId="{DC43B330-3918-40EA-9ADC-850330781EC7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4" creationId="{F5057E84-5A2B-41DA-9777-6C35AF02C97B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6" creationId="{A005A8E7-419B-4466-BD45-F4EA6082C62B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28" creationId="{58ABB8DF-0C68-4719-A72F-1B03DA26EA12}"/>
          </ac:spMkLst>
        </pc:spChg>
        <pc:spChg chg="add del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09952040" sldId="268"/>
            <ac:spMk id="30" creationId="{534B5846-0208-4A0E-8DB8-9DCD7D83B5CE}"/>
          </ac:spMkLst>
        </pc:spChg>
        <pc:cxnChg chg="add del">
          <ac:chgData name="SIRIN KURIAN ABRAHAM" userId="S::skabraham@wisc.edu::09579e3d-db67-4f46-929f-0ceac2a90008" providerId="AD" clId="Web-{EB25DE6F-BFCB-4BF6-8402-09DA5ABDCC0F}" dt="2022-05-04T16:53:28.941" v="107"/>
          <ac:cxnSpMkLst>
            <pc:docMk/>
            <pc:sldMk cId="409952040" sldId="268"/>
            <ac:cxnSpMk id="18" creationId="{90479AEA-6C87-4786-A668-54BF815A73D7}"/>
          </ac:cxnSpMkLst>
        </pc:cxn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7:37:50.463" v="378" actId="20577"/>
        <pc:sldMkLst>
          <pc:docMk/>
          <pc:sldMk cId="1285584914" sldId="269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285584914" sldId="269"/>
            <ac:spMk id="2" creationId="{77346D58-55D5-212E-54E2-1C803B652883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285584914" sldId="269"/>
            <ac:spMk id="4" creationId="{9DB748D9-FBE6-1CE0-09C0-8CDAA86934EC}"/>
          </ac:spMkLst>
        </pc:spChg>
        <pc:spChg chg="mod">
          <ac:chgData name="SIRIN KURIAN ABRAHAM" userId="S::skabraham@wisc.edu::09579e3d-db67-4f46-929f-0ceac2a90008" providerId="AD" clId="Web-{EB25DE6F-BFCB-4BF6-8402-09DA5ABDCC0F}" dt="2022-05-04T17:37:50.463" v="378" actId="20577"/>
          <ac:spMkLst>
            <pc:docMk/>
            <pc:sldMk cId="1285584914" sldId="269"/>
            <ac:spMk id="6" creationId="{B9F90064-D82B-7935-9596-908A1740852D}"/>
          </ac:spMkLst>
        </pc:spChg>
      </pc:sldChg>
      <pc:sldChg chg="addSp delSp modSp del mod modClrScheme chgLayout">
        <pc:chgData name="SIRIN KURIAN ABRAHAM" userId="S::skabraham@wisc.edu::09579e3d-db67-4f46-929f-0ceac2a90008" providerId="AD" clId="Web-{EB25DE6F-BFCB-4BF6-8402-09DA5ABDCC0F}" dt="2022-05-04T17:02:30.627" v="183"/>
        <pc:sldMkLst>
          <pc:docMk/>
          <pc:sldMk cId="3858108026" sldId="271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3858108026" sldId="271"/>
            <ac:spMk id="2" creationId="{C7CDB00C-D450-B0FD-1D16-5512E6167E40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3858108026" sldId="271"/>
            <ac:spMk id="4" creationId="{49E5E658-BDB5-4932-0378-5BE7BEA18690}"/>
          </ac:spMkLst>
        </pc:spChg>
        <pc:grpChg chg="add del mod">
          <ac:chgData name="SIRIN KURIAN ABRAHAM" userId="S::skabraham@wisc.edu::09579e3d-db67-4f46-929f-0ceac2a90008" providerId="AD" clId="Web-{EB25DE6F-BFCB-4BF6-8402-09DA5ABDCC0F}" dt="2022-05-04T17:01:45.876" v="175"/>
          <ac:grpSpMkLst>
            <pc:docMk/>
            <pc:sldMk cId="3858108026" sldId="271"/>
            <ac:grpSpMk id="10" creationId="{C146EF02-1804-535D-3199-9DA21F8AAEAA}"/>
          </ac:grpSpMkLst>
        </pc:grpChg>
        <pc:picChg chg="add del mod">
          <ac:chgData name="SIRIN KURIAN ABRAHAM" userId="S::skabraham@wisc.edu::09579e3d-db67-4f46-929f-0ceac2a90008" providerId="AD" clId="Web-{EB25DE6F-BFCB-4BF6-8402-09DA5ABDCC0F}" dt="2022-05-04T16:50:06.373" v="79"/>
          <ac:picMkLst>
            <pc:docMk/>
            <pc:sldMk cId="3858108026" sldId="271"/>
            <ac:picMk id="3" creationId="{D7869FFC-046C-671F-E553-846F5FA37C8C}"/>
          </ac:picMkLst>
        </pc:picChg>
        <pc:picChg chg="add del mod">
          <ac:chgData name="SIRIN KURIAN ABRAHAM" userId="S::skabraham@wisc.edu::09579e3d-db67-4f46-929f-0ceac2a90008" providerId="AD" clId="Web-{EB25DE6F-BFCB-4BF6-8402-09DA5ABDCC0F}" dt="2022-05-04T16:50:04.779" v="78"/>
          <ac:picMkLst>
            <pc:docMk/>
            <pc:sldMk cId="3858108026" sldId="271"/>
            <ac:picMk id="5" creationId="{4348CD43-FE88-7083-2E5E-7B52C15D64ED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4:29.161" v="111" actId="14100"/>
          <ac:picMkLst>
            <pc:docMk/>
            <pc:sldMk cId="3858108026" sldId="271"/>
            <ac:picMk id="6" creationId="{EE881B97-3352-A693-D9C3-CD4754DE0847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2:14.330" v="104" actId="14100"/>
          <ac:picMkLst>
            <pc:docMk/>
            <pc:sldMk cId="3858108026" sldId="271"/>
            <ac:picMk id="7" creationId="{CA5461D7-3AA3-2903-994B-8490F0A15590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2:18.314" v="105" actId="14100"/>
          <ac:picMkLst>
            <pc:docMk/>
            <pc:sldMk cId="3858108026" sldId="271"/>
            <ac:picMk id="8" creationId="{20ACB2E2-9D63-85B4-594F-33F55A0150C5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2:08.158" v="103" actId="14100"/>
          <ac:picMkLst>
            <pc:docMk/>
            <pc:sldMk cId="3858108026" sldId="271"/>
            <ac:picMk id="9" creationId="{19E076C9-F3A5-20F3-1C8B-4127B9C5F954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9:48.091" v="148" actId="1076"/>
          <ac:picMkLst>
            <pc:docMk/>
            <pc:sldMk cId="3858108026" sldId="271"/>
            <ac:picMk id="12" creationId="{C5D1AA95-D6ED-869A-DF24-9D9A38A8AA12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9:52.123" v="149" actId="1076"/>
          <ac:picMkLst>
            <pc:docMk/>
            <pc:sldMk cId="3858108026" sldId="271"/>
            <ac:picMk id="14" creationId="{D22DC18A-2C9C-4521-C181-3C326AA2860B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9:55.904" v="150" actId="1076"/>
          <ac:picMkLst>
            <pc:docMk/>
            <pc:sldMk cId="3858108026" sldId="271"/>
            <ac:picMk id="16" creationId="{0723E31A-CF0F-D941-3217-E4F407556F1F}"/>
          </ac:picMkLst>
        </pc:picChg>
      </pc:sldChg>
      <pc:sldChg chg="addSp delSp modSp del mod modClrScheme chgLayout">
        <pc:chgData name="SIRIN KURIAN ABRAHAM" userId="S::skabraham@wisc.edu::09579e3d-db67-4f46-929f-0ceac2a90008" providerId="AD" clId="Web-{EB25DE6F-BFCB-4BF6-8402-09DA5ABDCC0F}" dt="2022-05-04T17:06:03.648" v="218"/>
        <pc:sldMkLst>
          <pc:docMk/>
          <pc:sldMk cId="1131302115" sldId="272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31302115" sldId="272"/>
            <ac:spMk id="2" creationId="{28F6B603-7877-FFAF-AB7A-630F8649D0CB}"/>
          </ac:spMkLst>
        </pc:spChg>
        <pc:spChg chg="del mod ord">
          <ac:chgData name="SIRIN KURIAN ABRAHAM" userId="S::skabraham@wisc.edu::09579e3d-db67-4f46-929f-0ceac2a90008" providerId="AD" clId="Web-{EB25DE6F-BFCB-4BF6-8402-09DA5ABDCC0F}" dt="2022-05-04T16:56:31.446" v="115"/>
          <ac:spMkLst>
            <pc:docMk/>
            <pc:sldMk cId="1131302115" sldId="272"/>
            <ac:spMk id="3" creationId="{A77A0DFD-664D-509E-88B9-02530C97065A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31302115" sldId="272"/>
            <ac:spMk id="4" creationId="{442062D7-D3B9-E426-2A13-1BC3627E851F}"/>
          </ac:spMkLst>
        </pc:spChg>
        <pc:picChg chg="add mod">
          <ac:chgData name="SIRIN KURIAN ABRAHAM" userId="S::skabraham@wisc.edu::09579e3d-db67-4f46-929f-0ceac2a90008" providerId="AD" clId="Web-{EB25DE6F-BFCB-4BF6-8402-09DA5ABDCC0F}" dt="2022-05-04T16:57:27.228" v="126" actId="1076"/>
          <ac:picMkLst>
            <pc:docMk/>
            <pc:sldMk cId="1131302115" sldId="272"/>
            <ac:picMk id="5" creationId="{22DA4B29-BD72-C933-F522-FF4E730957B9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6:57:20.838" v="125" actId="14100"/>
          <ac:picMkLst>
            <pc:docMk/>
            <pc:sldMk cId="1131302115" sldId="272"/>
            <ac:picMk id="6" creationId="{357442EC-D75C-2847-EF34-0B3CAC8A0CEA}"/>
          </ac:picMkLst>
        </pc:picChg>
      </pc:sldChg>
      <pc:sldChg chg="addSp delSp modSp del mod modClrScheme chgLayout">
        <pc:chgData name="SIRIN KURIAN ABRAHAM" userId="S::skabraham@wisc.edu::09579e3d-db67-4f46-929f-0ceac2a90008" providerId="AD" clId="Web-{EB25DE6F-BFCB-4BF6-8402-09DA5ABDCC0F}" dt="2022-05-04T17:27:30.072" v="279"/>
        <pc:sldMkLst>
          <pc:docMk/>
          <pc:sldMk cId="4112202581" sldId="273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112202581" sldId="273"/>
            <ac:spMk id="2" creationId="{5A2CD4AC-F742-31AA-72C9-AE2C5C733DDB}"/>
          </ac:spMkLst>
        </pc:spChg>
        <pc:spChg chg="del mod ord">
          <ac:chgData name="SIRIN KURIAN ABRAHAM" userId="S::skabraham@wisc.edu::09579e3d-db67-4f46-929f-0ceac2a90008" providerId="AD" clId="Web-{EB25DE6F-BFCB-4BF6-8402-09DA5ABDCC0F}" dt="2022-05-04T17:14:44.068" v="220"/>
          <ac:spMkLst>
            <pc:docMk/>
            <pc:sldMk cId="4112202581" sldId="273"/>
            <ac:spMk id="3" creationId="{7465BCD3-C7D3-055A-D64E-F82804245FE3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112202581" sldId="273"/>
            <ac:spMk id="4" creationId="{CF779FAF-FF05-155A-9653-262337140E51}"/>
          </ac:spMkLst>
        </pc:spChg>
        <pc:picChg chg="add mod">
          <ac:chgData name="SIRIN KURIAN ABRAHAM" userId="S::skabraham@wisc.edu::09579e3d-db67-4f46-929f-0ceac2a90008" providerId="AD" clId="Web-{EB25DE6F-BFCB-4BF6-8402-09DA5ABDCC0F}" dt="2022-05-04T17:24:06.004" v="269" actId="1076"/>
          <ac:picMkLst>
            <pc:docMk/>
            <pc:sldMk cId="4112202581" sldId="273"/>
            <ac:picMk id="5" creationId="{0A9542A3-46C6-46F1-2CEF-BC4EF4ECA0EC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22:46.971" v="241" actId="1076"/>
          <ac:picMkLst>
            <pc:docMk/>
            <pc:sldMk cId="4112202581" sldId="273"/>
            <ac:picMk id="6" creationId="{5D4B2AB0-4F8F-53A0-71A8-BD72153C3360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23:08.768" v="246" actId="1076"/>
          <ac:picMkLst>
            <pc:docMk/>
            <pc:sldMk cId="4112202581" sldId="273"/>
            <ac:picMk id="7" creationId="{2FB326B3-D98F-08F8-A4A6-E2050AA05B57}"/>
          </ac:picMkLst>
        </pc:pic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4130367135" sldId="274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130367135" sldId="274"/>
            <ac:spMk id="2" creationId="{C7386928-ECB4-50A9-95D7-741147A10B11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130367135" sldId="274"/>
            <ac:spMk id="4" creationId="{9833BE83-A738-8FD1-C288-B68FE690D49B}"/>
          </ac:spMkLst>
        </pc:sp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486816063" sldId="275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86816063" sldId="275"/>
            <ac:spMk id="2" creationId="{A8F53281-BCCD-6D0E-88EB-C74F5BA6553B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86816063" sldId="275"/>
            <ac:spMk id="3" creationId="{E888A902-E615-C8FC-940F-0C2B82EED64C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486816063" sldId="275"/>
            <ac:spMk id="4" creationId="{31B1EB71-0553-17C2-114F-15DBC6CC802C}"/>
          </ac:spMkLst>
        </pc:spChg>
      </pc:sldChg>
      <pc:sldChg chg="delSp modSp del mod ord modClrScheme chgLayout">
        <pc:chgData name="SIRIN KURIAN ABRAHAM" userId="S::skabraham@wisc.edu::09579e3d-db67-4f46-929f-0ceac2a90008" providerId="AD" clId="Web-{EB25DE6F-BFCB-4BF6-8402-09DA5ABDCC0F}" dt="2022-05-04T17:23:03.596" v="244"/>
        <pc:sldMkLst>
          <pc:docMk/>
          <pc:sldMk cId="1105381824" sldId="276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05381824" sldId="276"/>
            <ac:spMk id="2" creationId="{D20C914F-732B-F87C-11A8-4EBAF3E92682}"/>
          </ac:spMkLst>
        </pc:spChg>
        <pc:spChg chg="del mod">
          <ac:chgData name="SIRIN KURIAN ABRAHAM" userId="S::skabraham@wisc.edu::09579e3d-db67-4f46-929f-0ceac2a90008" providerId="AD" clId="Web-{EB25DE6F-BFCB-4BF6-8402-09DA5ABDCC0F}" dt="2022-05-04T16:45:50.351" v="42"/>
          <ac:spMkLst>
            <pc:docMk/>
            <pc:sldMk cId="1105381824" sldId="276"/>
            <ac:spMk id="3" creationId="{33776853-6C4B-5F73-8B98-113B84456668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05381824" sldId="276"/>
            <ac:spMk id="4" creationId="{E9A08A68-105D-7F80-FEDF-C403566D6F29}"/>
          </ac:spMkLst>
        </pc:spChg>
      </pc:sldChg>
      <pc:sldChg chg="delSp modSp new del mod modClrScheme chgLayout">
        <pc:chgData name="SIRIN KURIAN ABRAHAM" userId="S::skabraham@wisc.edu::09579e3d-db67-4f46-929f-0ceac2a90008" providerId="AD" clId="Web-{EB25DE6F-BFCB-4BF6-8402-09DA5ABDCC0F}" dt="2022-05-04T17:23:04.752" v="245"/>
        <pc:sldMkLst>
          <pc:docMk/>
          <pc:sldMk cId="1190010737" sldId="277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90010737" sldId="277"/>
            <ac:spMk id="2" creationId="{05F13C2E-B5AC-87F3-2747-CB107498A285}"/>
          </ac:spMkLst>
        </pc:spChg>
        <pc:spChg chg="del mod">
          <ac:chgData name="SIRIN KURIAN ABRAHAM" userId="S::skabraham@wisc.edu::09579e3d-db67-4f46-929f-0ceac2a90008" providerId="AD" clId="Web-{EB25DE6F-BFCB-4BF6-8402-09DA5ABDCC0F}" dt="2022-05-04T16:46:11.633" v="57"/>
          <ac:spMkLst>
            <pc:docMk/>
            <pc:sldMk cId="1190010737" sldId="277"/>
            <ac:spMk id="3" creationId="{DD399AA9-7A24-9013-409F-A9E0A0971B2B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1190010737" sldId="277"/>
            <ac:spMk id="4" creationId="{BACFBDA9-487D-A832-A9D3-09228FF28E53}"/>
          </ac:spMkLst>
        </pc:spChg>
      </pc:sldChg>
      <pc:sldChg chg="modSp mod modClrScheme chgLayout">
        <pc:chgData name="SIRIN KURIAN ABRAHAM" userId="S::skabraham@wisc.edu::09579e3d-db67-4f46-929f-0ceac2a90008" providerId="AD" clId="Web-{EB25DE6F-BFCB-4BF6-8402-09DA5ABDCC0F}" dt="2022-05-04T16:53:28.941" v="107"/>
        <pc:sldMkLst>
          <pc:docMk/>
          <pc:sldMk cId="2881058877" sldId="278"/>
        </pc:sldMkLst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2881058877" sldId="278"/>
            <ac:spMk id="2" creationId="{C68C0734-0E5B-E8EC-947F-E1718CED5EDC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2881058877" sldId="278"/>
            <ac:spMk id="3" creationId="{1BC66F37-A61C-B205-C098-64EA54158D9B}"/>
          </ac:spMkLst>
        </pc:spChg>
        <pc:spChg chg="mod ord">
          <ac:chgData name="SIRIN KURIAN ABRAHAM" userId="S::skabraham@wisc.edu::09579e3d-db67-4f46-929f-0ceac2a90008" providerId="AD" clId="Web-{EB25DE6F-BFCB-4BF6-8402-09DA5ABDCC0F}" dt="2022-05-04T16:53:28.941" v="107"/>
          <ac:spMkLst>
            <pc:docMk/>
            <pc:sldMk cId="2881058877" sldId="278"/>
            <ac:spMk id="4" creationId="{27E83B60-45FE-411A-5A41-4E06BA179ECC}"/>
          </ac:spMkLst>
        </pc:spChg>
      </pc:sldChg>
      <pc:sldChg chg="addSp delSp modSp new ord">
        <pc:chgData name="SIRIN KURIAN ABRAHAM" userId="S::skabraham@wisc.edu::09579e3d-db67-4f46-929f-0ceac2a90008" providerId="AD" clId="Web-{EB25DE6F-BFCB-4BF6-8402-09DA5ABDCC0F}" dt="2022-05-04T17:02:28.986" v="182"/>
        <pc:sldMkLst>
          <pc:docMk/>
          <pc:sldMk cId="879295724" sldId="279"/>
        </pc:sldMkLst>
        <pc:spChg chg="add mod">
          <ac:chgData name="SIRIN KURIAN ABRAHAM" userId="S::skabraham@wisc.edu::09579e3d-db67-4f46-929f-0ceac2a90008" providerId="AD" clId="Web-{EB25DE6F-BFCB-4BF6-8402-09DA5ABDCC0F}" dt="2022-05-04T17:02:10.486" v="178" actId="1076"/>
          <ac:spMkLst>
            <pc:docMk/>
            <pc:sldMk cId="879295724" sldId="279"/>
            <ac:spMk id="4" creationId="{E068DC1E-327E-DEF4-B4FD-974A5DC96583}"/>
          </ac:spMkLst>
        </pc:spChg>
        <pc:grpChg chg="add del mod">
          <ac:chgData name="SIRIN KURIAN ABRAHAM" userId="S::skabraham@wisc.edu::09579e3d-db67-4f46-929f-0ceac2a90008" providerId="AD" clId="Web-{EB25DE6F-BFCB-4BF6-8402-09DA5ABDCC0F}" dt="2022-05-04T17:02:24.611" v="181" actId="1076"/>
          <ac:grpSpMkLst>
            <pc:docMk/>
            <pc:sldMk cId="879295724" sldId="279"/>
            <ac:grpSpMk id="5" creationId="{C444775F-7978-5062-0106-7561B056EC53}"/>
          </ac:grpSpMkLst>
        </pc:grpChg>
        <pc:picChg chg="add">
          <ac:chgData name="SIRIN KURIAN ABRAHAM" userId="S::skabraham@wisc.edu::09579e3d-db67-4f46-929f-0ceac2a90008" providerId="AD" clId="Web-{EB25DE6F-BFCB-4BF6-8402-09DA5ABDCC0F}" dt="2022-05-04T17:00:44.921" v="158"/>
          <ac:picMkLst>
            <pc:docMk/>
            <pc:sldMk cId="879295724" sldId="279"/>
            <ac:picMk id="6" creationId="{E37EC6C7-4844-EC17-FBC4-82135070F49D}"/>
          </ac:picMkLst>
        </pc:picChg>
        <pc:picChg chg="add">
          <ac:chgData name="SIRIN KURIAN ABRAHAM" userId="S::skabraham@wisc.edu::09579e3d-db67-4f46-929f-0ceac2a90008" providerId="AD" clId="Web-{EB25DE6F-BFCB-4BF6-8402-09DA5ABDCC0F}" dt="2022-05-04T17:00:44.921" v="158"/>
          <ac:picMkLst>
            <pc:docMk/>
            <pc:sldMk cId="879295724" sldId="279"/>
            <ac:picMk id="7" creationId="{EDDB378E-4083-A85F-CDAD-C799AB9FBDA5}"/>
          </ac:picMkLst>
        </pc:picChg>
        <pc:picChg chg="add">
          <ac:chgData name="SIRIN KURIAN ABRAHAM" userId="S::skabraham@wisc.edu::09579e3d-db67-4f46-929f-0ceac2a90008" providerId="AD" clId="Web-{EB25DE6F-BFCB-4BF6-8402-09DA5ABDCC0F}" dt="2022-05-04T17:00:44.921" v="158"/>
          <ac:picMkLst>
            <pc:docMk/>
            <pc:sldMk cId="879295724" sldId="279"/>
            <ac:picMk id="8" creationId="{C993ACC6-C375-77E6-2F91-164299E6CCC8}"/>
          </ac:picMkLst>
        </pc:picChg>
        <pc:picChg chg="add">
          <ac:chgData name="SIRIN KURIAN ABRAHAM" userId="S::skabraham@wisc.edu::09579e3d-db67-4f46-929f-0ceac2a90008" providerId="AD" clId="Web-{EB25DE6F-BFCB-4BF6-8402-09DA5ABDCC0F}" dt="2022-05-04T17:00:44.921" v="158"/>
          <ac:picMkLst>
            <pc:docMk/>
            <pc:sldMk cId="879295724" sldId="279"/>
            <ac:picMk id="9" creationId="{AF67FEA5-DF12-E2A2-828D-CB9AF3061CC1}"/>
          </ac:picMkLst>
        </pc:picChg>
      </pc:sldChg>
      <pc:sldChg chg="new del">
        <pc:chgData name="SIRIN KURIAN ABRAHAM" userId="S::skabraham@wisc.edu::09579e3d-db67-4f46-929f-0ceac2a90008" providerId="AD" clId="Web-{EB25DE6F-BFCB-4BF6-8402-09DA5ABDCC0F}" dt="2022-05-04T17:00:15.733" v="152"/>
        <pc:sldMkLst>
          <pc:docMk/>
          <pc:sldMk cId="2104505510" sldId="279"/>
        </pc:sldMkLst>
      </pc:sldChg>
      <pc:sldChg chg="addSp delSp modSp add replId">
        <pc:chgData name="SIRIN KURIAN ABRAHAM" userId="S::skabraham@wisc.edu::09579e3d-db67-4f46-929f-0ceac2a90008" providerId="AD" clId="Web-{EB25DE6F-BFCB-4BF6-8402-09DA5ABDCC0F}" dt="2022-05-04T17:05:55.710" v="217"/>
        <pc:sldMkLst>
          <pc:docMk/>
          <pc:sldMk cId="1798356067" sldId="280"/>
        </pc:sldMkLst>
        <pc:spChg chg="mod">
          <ac:chgData name="SIRIN KURIAN ABRAHAM" userId="S::skabraham@wisc.edu::09579e3d-db67-4f46-929f-0ceac2a90008" providerId="AD" clId="Web-{EB25DE6F-BFCB-4BF6-8402-09DA5ABDCC0F}" dt="2022-05-04T17:02:56.190" v="195" actId="20577"/>
          <ac:spMkLst>
            <pc:docMk/>
            <pc:sldMk cId="1798356067" sldId="280"/>
            <ac:spMk id="4" creationId="{E068DC1E-327E-DEF4-B4FD-974A5DC96583}"/>
          </ac:spMkLst>
        </pc:spChg>
        <pc:grpChg chg="del">
          <ac:chgData name="SIRIN KURIAN ABRAHAM" userId="S::skabraham@wisc.edu::09579e3d-db67-4f46-929f-0ceac2a90008" providerId="AD" clId="Web-{EB25DE6F-BFCB-4BF6-8402-09DA5ABDCC0F}" dt="2022-05-04T17:02:59.237" v="196"/>
          <ac:grpSpMkLst>
            <pc:docMk/>
            <pc:sldMk cId="1798356067" sldId="280"/>
            <ac:grpSpMk id="5" creationId="{C444775F-7978-5062-0106-7561B056EC53}"/>
          </ac:grpSpMkLst>
        </pc:grpChg>
        <pc:grpChg chg="add">
          <ac:chgData name="SIRIN KURIAN ABRAHAM" userId="S::skabraham@wisc.edu::09579e3d-db67-4f46-929f-0ceac2a90008" providerId="AD" clId="Web-{EB25DE6F-BFCB-4BF6-8402-09DA5ABDCC0F}" dt="2022-05-04T17:05:55.710" v="217"/>
          <ac:grpSpMkLst>
            <pc:docMk/>
            <pc:sldMk cId="1798356067" sldId="280"/>
            <ac:grpSpMk id="13" creationId="{C5AD2352-99C2-5642-E6FA-7A5FC2F87A86}"/>
          </ac:grpSpMkLst>
        </pc:grpChg>
        <pc:picChg chg="add mod">
          <ac:chgData name="SIRIN KURIAN ABRAHAM" userId="S::skabraham@wisc.edu::09579e3d-db67-4f46-929f-0ceac2a90008" providerId="AD" clId="Web-{EB25DE6F-BFCB-4BF6-8402-09DA5ABDCC0F}" dt="2022-05-04T17:05:44.601" v="215" actId="14100"/>
          <ac:picMkLst>
            <pc:docMk/>
            <pc:sldMk cId="1798356067" sldId="280"/>
            <ac:picMk id="3" creationId="{D2CC09E5-DB98-413D-626C-D0FC0932084D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05:40.132" v="214" actId="14100"/>
          <ac:picMkLst>
            <pc:docMk/>
            <pc:sldMk cId="1798356067" sldId="280"/>
            <ac:picMk id="10" creationId="{509439A9-C5BD-3D04-4727-0166F7A59DDE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05:48.616" v="216" actId="14100"/>
          <ac:picMkLst>
            <pc:docMk/>
            <pc:sldMk cId="1798356067" sldId="280"/>
            <ac:picMk id="11" creationId="{B43D1718-E4BE-5153-CFEB-02EFBD95B837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05:35.210" v="213" actId="14100"/>
          <ac:picMkLst>
            <pc:docMk/>
            <pc:sldMk cId="1798356067" sldId="280"/>
            <ac:picMk id="12" creationId="{9AD581D8-D507-204A-2D64-9201FDCC8F0A}"/>
          </ac:picMkLst>
        </pc:picChg>
      </pc:sldChg>
      <pc:sldChg chg="addSp delSp modSp add ord replId">
        <pc:chgData name="SIRIN KURIAN ABRAHAM" userId="S::skabraham@wisc.edu::09579e3d-db67-4f46-929f-0ceac2a90008" providerId="AD" clId="Web-{EB25DE6F-BFCB-4BF6-8402-09DA5ABDCC0F}" dt="2022-05-04T17:35:57.226" v="367" actId="1076"/>
        <pc:sldMkLst>
          <pc:docMk/>
          <pc:sldMk cId="3120467080" sldId="281"/>
        </pc:sldMkLst>
        <pc:spChg chg="mod">
          <ac:chgData name="SIRIN KURIAN ABRAHAM" userId="S::skabraham@wisc.edu::09579e3d-db67-4f46-929f-0ceac2a90008" providerId="AD" clId="Web-{EB25DE6F-BFCB-4BF6-8402-09DA5ABDCC0F}" dt="2022-05-04T17:23:18.347" v="256" actId="20577"/>
          <ac:spMkLst>
            <pc:docMk/>
            <pc:sldMk cId="3120467080" sldId="281"/>
            <ac:spMk id="4" creationId="{E068DC1E-327E-DEF4-B4FD-974A5DC96583}"/>
          </ac:spMkLst>
        </pc:spChg>
        <pc:grpChg chg="del">
          <ac:chgData name="SIRIN KURIAN ABRAHAM" userId="S::skabraham@wisc.edu::09579e3d-db67-4f46-929f-0ceac2a90008" providerId="AD" clId="Web-{EB25DE6F-BFCB-4BF6-8402-09DA5ABDCC0F}" dt="2022-05-04T17:23:22.894" v="257"/>
          <ac:grpSpMkLst>
            <pc:docMk/>
            <pc:sldMk cId="3120467080" sldId="281"/>
            <ac:grpSpMk id="13" creationId="{C5AD2352-99C2-5642-E6FA-7A5FC2F87A86}"/>
          </ac:grpSpMkLst>
        </pc:grpChg>
        <pc:grpChg chg="add mod">
          <ac:chgData name="SIRIN KURIAN ABRAHAM" userId="S::skabraham@wisc.edu::09579e3d-db67-4f46-929f-0ceac2a90008" providerId="AD" clId="Web-{EB25DE6F-BFCB-4BF6-8402-09DA5ABDCC0F}" dt="2022-05-04T17:35:57.226" v="367" actId="1076"/>
          <ac:grpSpMkLst>
            <pc:docMk/>
            <pc:sldMk cId="3120467080" sldId="281"/>
            <ac:grpSpMk id="16" creationId="{149B8EAF-E622-4CA4-84AA-F35FA6130796}"/>
          </ac:grpSpMkLst>
        </pc:grpChg>
        <pc:picChg chg="add mod">
          <ac:chgData name="SIRIN KURIAN ABRAHAM" userId="S::skabraham@wisc.edu::09579e3d-db67-4f46-929f-0ceac2a90008" providerId="AD" clId="Web-{EB25DE6F-BFCB-4BF6-8402-09DA5ABDCC0F}" dt="2022-05-04T17:23:56.160" v="267" actId="1076"/>
          <ac:picMkLst>
            <pc:docMk/>
            <pc:sldMk cId="3120467080" sldId="281"/>
            <ac:picMk id="5" creationId="{37185AB7-D0BA-B7B8-D20D-760BD3515172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23:59.504" v="268" actId="1076"/>
          <ac:picMkLst>
            <pc:docMk/>
            <pc:sldMk cId="3120467080" sldId="281"/>
            <ac:picMk id="6" creationId="{D2BC3A2E-EE3F-3290-D3D5-93F1037BA774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25:01.474" v="273" actId="14100"/>
          <ac:picMkLst>
            <pc:docMk/>
            <pc:sldMk cId="3120467080" sldId="281"/>
            <ac:picMk id="7" creationId="{9FF3E13E-E378-C99F-BC79-4E823E56D78A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25:42.366" v="278" actId="1076"/>
          <ac:picMkLst>
            <pc:docMk/>
            <pc:sldMk cId="3120467080" sldId="281"/>
            <ac:picMk id="8" creationId="{C3E22A47-B12F-8435-7A31-FBA401EB33B3}"/>
          </ac:picMkLst>
        </pc:picChg>
      </pc:sldChg>
      <pc:sldChg chg="addSp delSp modSp add ord replId">
        <pc:chgData name="SIRIN KURIAN ABRAHAM" userId="S::skabraham@wisc.edu::09579e3d-db67-4f46-929f-0ceac2a90008" providerId="AD" clId="Web-{EB25DE6F-BFCB-4BF6-8402-09DA5ABDCC0F}" dt="2022-05-04T17:37:55.963" v="379" actId="1076"/>
        <pc:sldMkLst>
          <pc:docMk/>
          <pc:sldMk cId="1622710191" sldId="282"/>
        </pc:sldMkLst>
        <pc:spChg chg="mod">
          <ac:chgData name="SIRIN KURIAN ABRAHAM" userId="S::skabraham@wisc.edu::09579e3d-db67-4f46-929f-0ceac2a90008" providerId="AD" clId="Web-{EB25DE6F-BFCB-4BF6-8402-09DA5ABDCC0F}" dt="2022-05-04T17:27:54.713" v="303" actId="20577"/>
          <ac:spMkLst>
            <pc:docMk/>
            <pc:sldMk cId="1622710191" sldId="282"/>
            <ac:spMk id="4" creationId="{E068DC1E-327E-DEF4-B4FD-974A5DC96583}"/>
          </ac:spMkLst>
        </pc:spChg>
        <pc:picChg chg="add del mod">
          <ac:chgData name="SIRIN KURIAN ABRAHAM" userId="S::skabraham@wisc.edu::09579e3d-db67-4f46-929f-0ceac2a90008" providerId="AD" clId="Web-{EB25DE6F-BFCB-4BF6-8402-09DA5ABDCC0F}" dt="2022-05-04T17:36:22.257" v="370"/>
          <ac:picMkLst>
            <pc:docMk/>
            <pc:sldMk cId="1622710191" sldId="282"/>
            <ac:picMk id="3" creationId="{D031E227-C9E8-F6ED-2A82-AFDA361391BB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8.276" v="325"/>
          <ac:picMkLst>
            <pc:docMk/>
            <pc:sldMk cId="1622710191" sldId="282"/>
            <ac:picMk id="5" creationId="{37185AB7-D0BA-B7B8-D20D-760BD3515172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8.776" v="326"/>
          <ac:picMkLst>
            <pc:docMk/>
            <pc:sldMk cId="1622710191" sldId="282"/>
            <ac:picMk id="6" creationId="{D2BC3A2E-EE3F-3290-D3D5-93F1037BA774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9.213" v="327"/>
          <ac:picMkLst>
            <pc:docMk/>
            <pc:sldMk cId="1622710191" sldId="282"/>
            <ac:picMk id="7" creationId="{9FF3E13E-E378-C99F-BC79-4E823E56D78A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9.604" v="328"/>
          <ac:picMkLst>
            <pc:docMk/>
            <pc:sldMk cId="1622710191" sldId="282"/>
            <ac:picMk id="8" creationId="{C3E22A47-B12F-8435-7A31-FBA401EB33B3}"/>
          </ac:picMkLst>
        </pc:picChg>
        <pc:picChg chg="add mod">
          <ac:chgData name="SIRIN KURIAN ABRAHAM" userId="S::skabraham@wisc.edu::09579e3d-db67-4f46-929f-0ceac2a90008" providerId="AD" clId="Web-{EB25DE6F-BFCB-4BF6-8402-09DA5ABDCC0F}" dt="2022-05-04T17:37:55.963" v="379" actId="1076"/>
          <ac:picMkLst>
            <pc:docMk/>
            <pc:sldMk cId="1622710191" sldId="282"/>
            <ac:picMk id="9" creationId="{A4FFE47B-0437-9A54-3E42-30774E1CC047}"/>
          </ac:picMkLst>
        </pc:picChg>
      </pc:sldChg>
      <pc:sldChg chg="delSp modSp add ord replId">
        <pc:chgData name="SIRIN KURIAN ABRAHAM" userId="S::skabraham@wisc.edu::09579e3d-db67-4f46-929f-0ceac2a90008" providerId="AD" clId="Web-{EB25DE6F-BFCB-4BF6-8402-09DA5ABDCC0F}" dt="2022-05-04T17:28:07.088" v="324"/>
        <pc:sldMkLst>
          <pc:docMk/>
          <pc:sldMk cId="445018560" sldId="283"/>
        </pc:sldMkLst>
        <pc:spChg chg="mod">
          <ac:chgData name="SIRIN KURIAN ABRAHAM" userId="S::skabraham@wisc.edu::09579e3d-db67-4f46-929f-0ceac2a90008" providerId="AD" clId="Web-{EB25DE6F-BFCB-4BF6-8402-09DA5ABDCC0F}" dt="2022-05-04T17:28:01.994" v="320" actId="20577"/>
          <ac:spMkLst>
            <pc:docMk/>
            <pc:sldMk cId="445018560" sldId="283"/>
            <ac:spMk id="4" creationId="{E068DC1E-327E-DEF4-B4FD-974A5DC96583}"/>
          </ac:spMkLst>
        </pc:spChg>
        <pc:picChg chg="del">
          <ac:chgData name="SIRIN KURIAN ABRAHAM" userId="S::skabraham@wisc.edu::09579e3d-db67-4f46-929f-0ceac2a90008" providerId="AD" clId="Web-{EB25DE6F-BFCB-4BF6-8402-09DA5ABDCC0F}" dt="2022-05-04T17:28:04.963" v="321"/>
          <ac:picMkLst>
            <pc:docMk/>
            <pc:sldMk cId="445018560" sldId="283"/>
            <ac:picMk id="5" creationId="{37185AB7-D0BA-B7B8-D20D-760BD3515172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5.510" v="322"/>
          <ac:picMkLst>
            <pc:docMk/>
            <pc:sldMk cId="445018560" sldId="283"/>
            <ac:picMk id="6" creationId="{D2BC3A2E-EE3F-3290-D3D5-93F1037BA774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7.088" v="324"/>
          <ac:picMkLst>
            <pc:docMk/>
            <pc:sldMk cId="445018560" sldId="283"/>
            <ac:picMk id="7" creationId="{9FF3E13E-E378-C99F-BC79-4E823E56D78A}"/>
          </ac:picMkLst>
        </pc:picChg>
        <pc:picChg chg="del">
          <ac:chgData name="SIRIN KURIAN ABRAHAM" userId="S::skabraham@wisc.edu::09579e3d-db67-4f46-929f-0ceac2a90008" providerId="AD" clId="Web-{EB25DE6F-BFCB-4BF6-8402-09DA5ABDCC0F}" dt="2022-05-04T17:28:06.588" v="323"/>
          <ac:picMkLst>
            <pc:docMk/>
            <pc:sldMk cId="445018560" sldId="283"/>
            <ac:picMk id="8" creationId="{C3E22A47-B12F-8435-7A31-FBA401EB33B3}"/>
          </ac:picMkLst>
        </pc:picChg>
      </pc:sldChg>
      <pc:sldMasterChg chg="add del addSldLayout delSldLayout">
        <pc:chgData name="SIRIN KURIAN ABRAHAM" userId="S::skabraham@wisc.edu::09579e3d-db67-4f46-929f-0ceac2a90008" providerId="AD" clId="Web-{EB25DE6F-BFCB-4BF6-8402-09DA5ABDCC0F}" dt="2022-05-04T16:53:28.941" v="107"/>
        <pc:sldMasterMkLst>
          <pc:docMk/>
          <pc:sldMasterMk cId="3370285368" sldId="2147483672"/>
        </pc:sldMasterMkLst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742148678" sldId="2147483673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2920932376" sldId="2147483674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415537490" sldId="2147483675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71272645" sldId="2147483676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1088542445" sldId="2147483677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2899808703" sldId="2147483678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2587472589" sldId="2147483679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464342028" sldId="2147483680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1190959459" sldId="2147483681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427497334" sldId="2147483682"/>
          </pc:sldLayoutMkLst>
        </pc:sldLayoutChg>
        <pc:sldLayoutChg chg="add del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370285368" sldId="2147483672"/>
            <pc:sldLayoutMk cId="3704969087" sldId="2147483683"/>
          </pc:sldLayoutMkLst>
        </pc:sldLayoutChg>
      </pc:sldMasterChg>
      <pc:sldMasterChg chg="add del addSldLayout delSldLayout modSldLayout">
        <pc:chgData name="SIRIN KURIAN ABRAHAM" userId="S::skabraham@wisc.edu::09579e3d-db67-4f46-929f-0ceac2a90008" providerId="AD" clId="Web-{EB25DE6F-BFCB-4BF6-8402-09DA5ABDCC0F}" dt="2022-05-04T16:53:28.941" v="107"/>
        <pc:sldMasterMkLst>
          <pc:docMk/>
          <pc:sldMasterMk cId="3926743967" sldId="2147483684"/>
        </pc:sldMasterMkLst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009002189" sldId="2147483685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973395707" sldId="2147483686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186424809" sldId="2147483687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563729841" sldId="2147483688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819837078" sldId="2147483689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2988968594" sldId="2147483690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4275434734" sldId="2147483691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832561422" sldId="2147483692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3528578218" sldId="2147483693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44443011" sldId="2147483694"/>
          </pc:sldLayoutMkLst>
        </pc:sldLayoutChg>
        <pc:sldLayoutChg chg="add del mod replId">
          <pc:chgData name="SIRIN KURIAN ABRAHAM" userId="S::skabraham@wisc.edu::09579e3d-db67-4f46-929f-0ceac2a90008" providerId="AD" clId="Web-{EB25DE6F-BFCB-4BF6-8402-09DA5ABDCC0F}" dt="2022-05-04T16:53:28.941" v="107"/>
          <pc:sldLayoutMkLst>
            <pc:docMk/>
            <pc:sldMasterMk cId="3926743967" sldId="2147483684"/>
            <pc:sldLayoutMk cId="1101216508" sldId="2147483695"/>
          </pc:sldLayoutMkLst>
        </pc:sldLayoutChg>
      </pc:sldMasterChg>
    </pc:docChg>
  </pc:docChgLst>
  <pc:docChgLst>
    <pc:chgData name="AI GUAN" userId="S::aguan3@wisc.edu::5496c27d-a4c6-44ae-9b21-bf57747a3312" providerId="AD" clId="Web-{6B2EDEE7-26D5-409B-B910-9A87EB59FB5D}"/>
    <pc:docChg chg="addSld delSld modSld">
      <pc:chgData name="AI GUAN" userId="S::aguan3@wisc.edu::5496c27d-a4c6-44ae-9b21-bf57747a3312" providerId="AD" clId="Web-{6B2EDEE7-26D5-409B-B910-9A87EB59FB5D}" dt="2022-05-03T03:01:57.729" v="174"/>
      <pc:docMkLst>
        <pc:docMk/>
      </pc:docMkLst>
      <pc:sldChg chg="addSp delSp modSp">
        <pc:chgData name="AI GUAN" userId="S::aguan3@wisc.edu::5496c27d-a4c6-44ae-9b21-bf57747a3312" providerId="AD" clId="Web-{6B2EDEE7-26D5-409B-B910-9A87EB59FB5D}" dt="2022-05-03T01:19:36.066" v="4" actId="14100"/>
        <pc:sldMkLst>
          <pc:docMk/>
          <pc:sldMk cId="884866592" sldId="276"/>
        </pc:sldMkLst>
        <pc:spChg chg="del">
          <ac:chgData name="AI GUAN" userId="S::aguan3@wisc.edu::5496c27d-a4c6-44ae-9b21-bf57747a3312" providerId="AD" clId="Web-{6B2EDEE7-26D5-409B-B910-9A87EB59FB5D}" dt="2022-05-03T01:19:22.004" v="2"/>
          <ac:spMkLst>
            <pc:docMk/>
            <pc:sldMk cId="884866592" sldId="276"/>
            <ac:spMk id="6" creationId="{95412EE4-63D7-806E-8B99-C1531D8EF2FA}"/>
          </ac:spMkLst>
        </pc:spChg>
        <pc:graphicFrameChg chg="add mod">
          <ac:chgData name="AI GUAN" userId="S::aguan3@wisc.edu::5496c27d-a4c6-44ae-9b21-bf57747a3312" providerId="AD" clId="Web-{6B2EDEE7-26D5-409B-B910-9A87EB59FB5D}" dt="2022-05-03T01:19:36.066" v="4" actId="14100"/>
          <ac:graphicFrameMkLst>
            <pc:docMk/>
            <pc:sldMk cId="884866592" sldId="276"/>
            <ac:graphicFrameMk id="8" creationId="{3C67A0B8-2A54-5A8C-F14B-6036D1865A30}"/>
          </ac:graphicFrameMkLst>
        </pc:graphicFrameChg>
      </pc:sldChg>
      <pc:sldChg chg="modSp">
        <pc:chgData name="AI GUAN" userId="S::aguan3@wisc.edu::5496c27d-a4c6-44ae-9b21-bf57747a3312" providerId="AD" clId="Web-{6B2EDEE7-26D5-409B-B910-9A87EB59FB5D}" dt="2022-05-03T02:04:10.664" v="148" actId="20577"/>
        <pc:sldMkLst>
          <pc:docMk/>
          <pc:sldMk cId="295659383" sldId="282"/>
        </pc:sldMkLst>
        <pc:spChg chg="mod">
          <ac:chgData name="AI GUAN" userId="S::aguan3@wisc.edu::5496c27d-a4c6-44ae-9b21-bf57747a3312" providerId="AD" clId="Web-{6B2EDEE7-26D5-409B-B910-9A87EB59FB5D}" dt="2022-05-03T02:04:10.664" v="148" actId="20577"/>
          <ac:spMkLst>
            <pc:docMk/>
            <pc:sldMk cId="295659383" sldId="282"/>
            <ac:spMk id="3" creationId="{C7344787-8148-F0B6-00D7-C3B581F8E0EC}"/>
          </ac:spMkLst>
        </pc:spChg>
      </pc:sldChg>
      <pc:sldChg chg="addSp delSp modSp mod setBg modClrScheme chgLayout">
        <pc:chgData name="AI GUAN" userId="S::aguan3@wisc.edu::5496c27d-a4c6-44ae-9b21-bf57747a3312" providerId="AD" clId="Web-{6B2EDEE7-26D5-409B-B910-9A87EB59FB5D}" dt="2022-05-03T03:01:50.260" v="173" actId="1076"/>
        <pc:sldMkLst>
          <pc:docMk/>
          <pc:sldMk cId="2005066416" sldId="285"/>
        </pc:sldMkLst>
        <pc:spChg chg="mod ord">
          <ac:chgData name="AI GUAN" userId="S::aguan3@wisc.edu::5496c27d-a4c6-44ae-9b21-bf57747a3312" providerId="AD" clId="Web-{6B2EDEE7-26D5-409B-B910-9A87EB59FB5D}" dt="2022-05-03T01:49:23.992" v="125"/>
          <ac:spMkLst>
            <pc:docMk/>
            <pc:sldMk cId="2005066416" sldId="285"/>
            <ac:spMk id="2" creationId="{3EB64997-61B5-CC7E-8CB1-7909F0DD2AFF}"/>
          </ac:spMkLst>
        </pc:spChg>
        <pc:spChg chg="mod ord">
          <ac:chgData name="AI GUAN" userId="S::aguan3@wisc.edu::5496c27d-a4c6-44ae-9b21-bf57747a3312" providerId="AD" clId="Web-{6B2EDEE7-26D5-409B-B910-9A87EB59FB5D}" dt="2022-05-03T01:49:23.992" v="125"/>
          <ac:spMkLst>
            <pc:docMk/>
            <pc:sldMk cId="2005066416" sldId="285"/>
            <ac:spMk id="3" creationId="{B8C30D45-09AC-03F7-AEAB-AD5EE02B6867}"/>
          </ac:spMkLst>
        </pc:spChg>
        <pc:spChg chg="del">
          <ac:chgData name="AI GUAN" userId="S::aguan3@wisc.edu::5496c27d-a4c6-44ae-9b21-bf57747a3312" providerId="AD" clId="Web-{6B2EDEE7-26D5-409B-B910-9A87EB59FB5D}" dt="2022-05-03T01:18:30.769" v="1"/>
          <ac:spMkLst>
            <pc:docMk/>
            <pc:sldMk cId="2005066416" sldId="285"/>
            <ac:spMk id="4" creationId="{37ED0A79-5DEF-DDE1-7598-BCC0273E03E9}"/>
          </ac:spMkLst>
        </pc:spChg>
        <pc:spChg chg="add del mod">
          <ac:chgData name="AI GUAN" userId="S::aguan3@wisc.edu::5496c27d-a4c6-44ae-9b21-bf57747a3312" providerId="AD" clId="Web-{6B2EDEE7-26D5-409B-B910-9A87EB59FB5D}" dt="2022-05-03T03:01:45.791" v="172" actId="20577"/>
          <ac:spMkLst>
            <pc:docMk/>
            <pc:sldMk cId="2005066416" sldId="285"/>
            <ac:spMk id="5" creationId="{09A39087-37E7-5A13-1F4F-5E4CBAE21751}"/>
          </ac:spMkLst>
        </pc:spChg>
        <pc:spChg chg="add del mod ord">
          <ac:chgData name="AI GUAN" userId="S::aguan3@wisc.edu::5496c27d-a4c6-44ae-9b21-bf57747a3312" providerId="AD" clId="Web-{6B2EDEE7-26D5-409B-B910-9A87EB59FB5D}" dt="2022-05-03T01:25:31.833" v="7"/>
          <ac:spMkLst>
            <pc:docMk/>
            <pc:sldMk cId="2005066416" sldId="285"/>
            <ac:spMk id="6" creationId="{8F27CC31-AA4D-AE58-9D00-B89029F1FFCA}"/>
          </ac:spMkLst>
        </pc:spChg>
        <pc:spChg chg="add del mod ord">
          <ac:chgData name="AI GUAN" userId="S::aguan3@wisc.edu::5496c27d-a4c6-44ae-9b21-bf57747a3312" providerId="AD" clId="Web-{6B2EDEE7-26D5-409B-B910-9A87EB59FB5D}" dt="2022-05-03T01:30:09.052" v="103"/>
          <ac:spMkLst>
            <pc:docMk/>
            <pc:sldMk cId="2005066416" sldId="285"/>
            <ac:spMk id="7" creationId="{7CFADDF3-3345-810E-6E1F-2D0F35967090}"/>
          </ac:spMkLst>
        </pc:spChg>
        <pc:spChg chg="add del mod ord">
          <ac:chgData name="AI GUAN" userId="S::aguan3@wisc.edu::5496c27d-a4c6-44ae-9b21-bf57747a3312" providerId="AD" clId="Web-{6B2EDEE7-26D5-409B-B910-9A87EB59FB5D}" dt="2022-05-03T01:30:21.427" v="107"/>
          <ac:spMkLst>
            <pc:docMk/>
            <pc:sldMk cId="2005066416" sldId="285"/>
            <ac:spMk id="8" creationId="{216DA4E3-2C6B-79BF-CB05-778E49246855}"/>
          </ac:spMkLst>
        </pc:spChg>
        <pc:spChg chg="add del">
          <ac:chgData name="AI GUAN" userId="S::aguan3@wisc.edu::5496c27d-a4c6-44ae-9b21-bf57747a3312" providerId="AD" clId="Web-{6B2EDEE7-26D5-409B-B910-9A87EB59FB5D}" dt="2022-05-03T01:49:23.992" v="125"/>
          <ac:spMkLst>
            <pc:docMk/>
            <pc:sldMk cId="2005066416" sldId="285"/>
            <ac:spMk id="9" creationId="{BA7A3698-B350-40E5-8475-9BCC41A089FC}"/>
          </ac:spMkLst>
        </pc:spChg>
        <pc:spChg chg="add del">
          <ac:chgData name="AI GUAN" userId="S::aguan3@wisc.edu::5496c27d-a4c6-44ae-9b21-bf57747a3312" providerId="AD" clId="Web-{6B2EDEE7-26D5-409B-B910-9A87EB59FB5D}" dt="2022-05-03T01:49:23.992" v="125"/>
          <ac:spMkLst>
            <pc:docMk/>
            <pc:sldMk cId="2005066416" sldId="285"/>
            <ac:spMk id="10" creationId="{600B5AE2-C5CC-499C-8F2D-249888BE22C2}"/>
          </ac:spMkLst>
        </pc:spChg>
        <pc:spChg chg="add del">
          <ac:chgData name="AI GUAN" userId="S::aguan3@wisc.edu::5496c27d-a4c6-44ae-9b21-bf57747a3312" providerId="AD" clId="Web-{6B2EDEE7-26D5-409B-B910-9A87EB59FB5D}" dt="2022-05-03T01:26:31.442" v="10"/>
          <ac:spMkLst>
            <pc:docMk/>
            <pc:sldMk cId="2005066416" sldId="285"/>
            <ac:spMk id="12" creationId="{13FE9996-7EAC-4679-B37D-C1045F42F954}"/>
          </ac:spMkLst>
        </pc:spChg>
        <pc:spChg chg="add del">
          <ac:chgData name="AI GUAN" userId="S::aguan3@wisc.edu::5496c27d-a4c6-44ae-9b21-bf57747a3312" providerId="AD" clId="Web-{6B2EDEE7-26D5-409B-B910-9A87EB59FB5D}" dt="2022-05-03T01:26:31.442" v="10"/>
          <ac:spMkLst>
            <pc:docMk/>
            <pc:sldMk cId="2005066416" sldId="285"/>
            <ac:spMk id="14" creationId="{761DF1FE-5CC8-43D2-A76C-93C76EEDE1E9}"/>
          </ac:spMkLst>
        </pc:spChg>
        <pc:spChg chg="add del">
          <ac:chgData name="AI GUAN" userId="S::aguan3@wisc.edu::5496c27d-a4c6-44ae-9b21-bf57747a3312" providerId="AD" clId="Web-{6B2EDEE7-26D5-409B-B910-9A87EB59FB5D}" dt="2022-05-03T01:26:31.442" v="10"/>
          <ac:spMkLst>
            <pc:docMk/>
            <pc:sldMk cId="2005066416" sldId="285"/>
            <ac:spMk id="18" creationId="{35230A27-1553-42F8-99D7-829868E13715}"/>
          </ac:spMkLst>
        </pc:spChg>
        <pc:spChg chg="add del">
          <ac:chgData name="AI GUAN" userId="S::aguan3@wisc.edu::5496c27d-a4c6-44ae-9b21-bf57747a3312" providerId="AD" clId="Web-{6B2EDEE7-26D5-409B-B910-9A87EB59FB5D}" dt="2022-05-03T01:26:31.442" v="10"/>
          <ac:spMkLst>
            <pc:docMk/>
            <pc:sldMk cId="2005066416" sldId="285"/>
            <ac:spMk id="20" creationId="{A772232D-B4D6-429F-B3D1-2D9891B85E08}"/>
          </ac:spMkLst>
        </pc:spChg>
        <pc:picChg chg="add mod">
          <ac:chgData name="AI GUAN" userId="S::aguan3@wisc.edu::5496c27d-a4c6-44ae-9b21-bf57747a3312" providerId="AD" clId="Web-{6B2EDEE7-26D5-409B-B910-9A87EB59FB5D}" dt="2022-05-03T03:01:50.260" v="173" actId="1076"/>
          <ac:picMkLst>
            <pc:docMk/>
            <pc:sldMk cId="2005066416" sldId="285"/>
            <ac:picMk id="4" creationId="{C00F9DB4-8BE2-84CB-0001-13CA51782BB4}"/>
          </ac:picMkLst>
        </pc:picChg>
        <pc:cxnChg chg="add del">
          <ac:chgData name="AI GUAN" userId="S::aguan3@wisc.edu::5496c27d-a4c6-44ae-9b21-bf57747a3312" providerId="AD" clId="Web-{6B2EDEE7-26D5-409B-B910-9A87EB59FB5D}" dt="2022-05-03T01:49:23.992" v="125"/>
          <ac:cxnSpMkLst>
            <pc:docMk/>
            <pc:sldMk cId="2005066416" sldId="285"/>
            <ac:cxnSpMk id="11" creationId="{0AC655C7-EC94-4BE6-84C8-2F9EFBBB2789}"/>
          </ac:cxnSpMkLst>
        </pc:cxnChg>
        <pc:cxnChg chg="add del">
          <ac:chgData name="AI GUAN" userId="S::aguan3@wisc.edu::5496c27d-a4c6-44ae-9b21-bf57747a3312" providerId="AD" clId="Web-{6B2EDEE7-26D5-409B-B910-9A87EB59FB5D}" dt="2022-05-03T01:26:31.442" v="10"/>
          <ac:cxnSpMkLst>
            <pc:docMk/>
            <pc:sldMk cId="2005066416" sldId="285"/>
            <ac:cxnSpMk id="16" creationId="{E161BEBD-A23C-409E-ABC7-73F9EDC02F20}"/>
          </ac:cxnSpMkLst>
        </pc:cxnChg>
        <pc:cxnChg chg="add del">
          <ac:chgData name="AI GUAN" userId="S::aguan3@wisc.edu::5496c27d-a4c6-44ae-9b21-bf57747a3312" providerId="AD" clId="Web-{6B2EDEE7-26D5-409B-B910-9A87EB59FB5D}" dt="2022-05-03T01:26:31.442" v="10"/>
          <ac:cxnSpMkLst>
            <pc:docMk/>
            <pc:sldMk cId="2005066416" sldId="285"/>
            <ac:cxnSpMk id="22" creationId="{02CC3441-26B3-4381-B3DF-8AE3C288BC0D}"/>
          </ac:cxnSpMkLst>
        </pc:cxnChg>
      </pc:sldChg>
      <pc:sldChg chg="modSp">
        <pc:chgData name="AI GUAN" userId="S::aguan3@wisc.edu::5496c27d-a4c6-44ae-9b21-bf57747a3312" providerId="AD" clId="Web-{6B2EDEE7-26D5-409B-B910-9A87EB59FB5D}" dt="2022-05-03T01:20:18.207" v="5" actId="14100"/>
        <pc:sldMkLst>
          <pc:docMk/>
          <pc:sldMk cId="1602317064" sldId="286"/>
        </pc:sldMkLst>
        <pc:spChg chg="mod">
          <ac:chgData name="AI GUAN" userId="S::aguan3@wisc.edu::5496c27d-a4c6-44ae-9b21-bf57747a3312" providerId="AD" clId="Web-{6B2EDEE7-26D5-409B-B910-9A87EB59FB5D}" dt="2022-05-03T01:20:18.207" v="5" actId="14100"/>
          <ac:spMkLst>
            <pc:docMk/>
            <pc:sldMk cId="1602317064" sldId="286"/>
            <ac:spMk id="5" creationId="{5738E282-6D9A-C135-C30B-95628BC38BDE}"/>
          </ac:spMkLst>
        </pc:spChg>
      </pc:sldChg>
      <pc:sldChg chg="new del">
        <pc:chgData name="AI GUAN" userId="S::aguan3@wisc.edu::5496c27d-a4c6-44ae-9b21-bf57747a3312" providerId="AD" clId="Web-{6B2EDEE7-26D5-409B-B910-9A87EB59FB5D}" dt="2022-05-03T02:03:11.899" v="147"/>
        <pc:sldMkLst>
          <pc:docMk/>
          <pc:sldMk cId="2340666227" sldId="298"/>
        </pc:sldMkLst>
      </pc:sldChg>
      <pc:sldChg chg="modSp new">
        <pc:chgData name="AI GUAN" userId="S::aguan3@wisc.edu::5496c27d-a4c6-44ae-9b21-bf57747a3312" providerId="AD" clId="Web-{6B2EDEE7-26D5-409B-B910-9A87EB59FB5D}" dt="2022-05-03T01:27:23.333" v="29" actId="20577"/>
        <pc:sldMkLst>
          <pc:docMk/>
          <pc:sldMk cId="516567805" sldId="299"/>
        </pc:sldMkLst>
        <pc:spChg chg="mod">
          <ac:chgData name="AI GUAN" userId="S::aguan3@wisc.edu::5496c27d-a4c6-44ae-9b21-bf57747a3312" providerId="AD" clId="Web-{6B2EDEE7-26D5-409B-B910-9A87EB59FB5D}" dt="2022-05-03T01:27:11.302" v="15" actId="20577"/>
          <ac:spMkLst>
            <pc:docMk/>
            <pc:sldMk cId="516567805" sldId="299"/>
            <ac:spMk id="2" creationId="{FDB9D4A3-7394-48CD-CE45-9A4C7D7AD8AE}"/>
          </ac:spMkLst>
        </pc:spChg>
        <pc:spChg chg="mod">
          <ac:chgData name="AI GUAN" userId="S::aguan3@wisc.edu::5496c27d-a4c6-44ae-9b21-bf57747a3312" providerId="AD" clId="Web-{6B2EDEE7-26D5-409B-B910-9A87EB59FB5D}" dt="2022-05-03T01:27:23.333" v="29" actId="20577"/>
          <ac:spMkLst>
            <pc:docMk/>
            <pc:sldMk cId="516567805" sldId="299"/>
            <ac:spMk id="3" creationId="{B6A5C34C-B072-9FE7-9591-9D6CA73012E9}"/>
          </ac:spMkLst>
        </pc:spChg>
      </pc:sldChg>
      <pc:sldChg chg="new">
        <pc:chgData name="AI GUAN" userId="S::aguan3@wisc.edu::5496c27d-a4c6-44ae-9b21-bf57747a3312" providerId="AD" clId="Web-{6B2EDEE7-26D5-409B-B910-9A87EB59FB5D}" dt="2022-05-03T03:01:57.729" v="174"/>
        <pc:sldMkLst>
          <pc:docMk/>
          <pc:sldMk cId="3945967685" sldId="300"/>
        </pc:sldMkLst>
      </pc:sldChg>
    </pc:docChg>
  </pc:docChgLst>
  <pc:docChgLst>
    <pc:chgData name="pangjiayao990" userId="S::pangjiayao990_gmail.com#ext#@uwprod.onmicrosoft.com::a5ada5d3-e22c-4308-bd12-a1ac8d3a4cdf" providerId="AD" clId="Web-{CF1587F5-9AC1-4EDA-AC63-3863A85E3AEF}"/>
    <pc:docChg chg="addSld delSld modSld sldOrd">
      <pc:chgData name="pangjiayao990" userId="S::pangjiayao990_gmail.com#ext#@uwprod.onmicrosoft.com::a5ada5d3-e22c-4308-bd12-a1ac8d3a4cdf" providerId="AD" clId="Web-{CF1587F5-9AC1-4EDA-AC63-3863A85E3AEF}" dt="2022-05-04T05:29:41.700" v="988" actId="20577"/>
      <pc:docMkLst>
        <pc:docMk/>
      </pc:docMkLst>
      <pc:sldChg chg="modSp">
        <pc:chgData name="pangjiayao990" userId="S::pangjiayao990_gmail.com#ext#@uwprod.onmicrosoft.com::a5ada5d3-e22c-4308-bd12-a1ac8d3a4cdf" providerId="AD" clId="Web-{CF1587F5-9AC1-4EDA-AC63-3863A85E3AEF}" dt="2022-05-04T04:59:52.355" v="217" actId="20577"/>
        <pc:sldMkLst>
          <pc:docMk/>
          <pc:sldMk cId="1130039214" sldId="283"/>
        </pc:sldMkLst>
        <pc:spChg chg="mod">
          <ac:chgData name="pangjiayao990" userId="S::pangjiayao990_gmail.com#ext#@uwprod.onmicrosoft.com::a5ada5d3-e22c-4308-bd12-a1ac8d3a4cdf" providerId="AD" clId="Web-{CF1587F5-9AC1-4EDA-AC63-3863A85E3AEF}" dt="2022-05-04T04:59:52.355" v="217" actId="20577"/>
          <ac:spMkLst>
            <pc:docMk/>
            <pc:sldMk cId="1130039214" sldId="283"/>
            <ac:spMk id="4" creationId="{61965973-D903-458C-3AF7-46F3D97B6AA5}"/>
          </ac:spMkLst>
        </pc:spChg>
      </pc:sldChg>
      <pc:sldChg chg="addSp delSp ord">
        <pc:chgData name="pangjiayao990" userId="S::pangjiayao990_gmail.com#ext#@uwprod.onmicrosoft.com::a5ada5d3-e22c-4308-bd12-a1ac8d3a4cdf" providerId="AD" clId="Web-{CF1587F5-9AC1-4EDA-AC63-3863A85E3AEF}" dt="2022-05-04T04:57:04.196" v="195"/>
        <pc:sldMkLst>
          <pc:docMk/>
          <pc:sldMk cId="3172539047" sldId="301"/>
        </pc:sldMkLst>
        <pc:picChg chg="add">
          <ac:chgData name="pangjiayao990" userId="S::pangjiayao990_gmail.com#ext#@uwprod.onmicrosoft.com::a5ada5d3-e22c-4308-bd12-a1ac8d3a4cdf" providerId="AD" clId="Web-{CF1587F5-9AC1-4EDA-AC63-3863A85E3AEF}" dt="2022-05-04T04:57:04.196" v="195"/>
          <ac:picMkLst>
            <pc:docMk/>
            <pc:sldMk cId="3172539047" sldId="301"/>
            <ac:picMk id="4" creationId="{A2A73EF8-D540-E2D2-85ED-F20BA39780A9}"/>
          </ac:picMkLst>
        </pc:picChg>
        <pc:picChg chg="del">
          <ac:chgData name="pangjiayao990" userId="S::pangjiayao990_gmail.com#ext#@uwprod.onmicrosoft.com::a5ada5d3-e22c-4308-bd12-a1ac8d3a4cdf" providerId="AD" clId="Web-{CF1587F5-9AC1-4EDA-AC63-3863A85E3AEF}" dt="2022-05-04T04:55:58.820" v="194"/>
          <ac:picMkLst>
            <pc:docMk/>
            <pc:sldMk cId="3172539047" sldId="301"/>
            <ac:picMk id="6" creationId="{A9214FE4-C196-7539-59B2-645667C9E53A}"/>
          </ac:picMkLst>
        </pc:picChg>
      </pc:sldChg>
      <pc:sldChg chg="addSp delSp modSp del addAnim delAnim modAnim">
        <pc:chgData name="pangjiayao990" userId="S::pangjiayao990_gmail.com#ext#@uwprod.onmicrosoft.com::a5ada5d3-e22c-4308-bd12-a1ac8d3a4cdf" providerId="AD" clId="Web-{CF1587F5-9AC1-4EDA-AC63-3863A85E3AEF}" dt="2022-05-04T05:26:58.510" v="946"/>
        <pc:sldMkLst>
          <pc:docMk/>
          <pc:sldMk cId="2360227658" sldId="303"/>
        </pc:sldMkLst>
        <pc:spChg chg="add mod">
          <ac:chgData name="pangjiayao990" userId="S::pangjiayao990_gmail.com#ext#@uwprod.onmicrosoft.com::a5ada5d3-e22c-4308-bd12-a1ac8d3a4cdf" providerId="AD" clId="Web-{CF1587F5-9AC1-4EDA-AC63-3863A85E3AEF}" dt="2022-05-04T05:16:51.357" v="677" actId="14100"/>
          <ac:spMkLst>
            <pc:docMk/>
            <pc:sldMk cId="2360227658" sldId="303"/>
            <ac:spMk id="8" creationId="{9103B6DD-77AA-C65C-3ABF-81C9C7A46C9A}"/>
          </ac:spMkLst>
        </pc:spChg>
        <pc:spChg chg="add del mod">
          <ac:chgData name="pangjiayao990" userId="S::pangjiayao990_gmail.com#ext#@uwprod.onmicrosoft.com::a5ada5d3-e22c-4308-bd12-a1ac8d3a4cdf" providerId="AD" clId="Web-{CF1587F5-9AC1-4EDA-AC63-3863A85E3AEF}" dt="2022-05-04T05:12:08.755" v="606"/>
          <ac:spMkLst>
            <pc:docMk/>
            <pc:sldMk cId="2360227658" sldId="303"/>
            <ac:spMk id="9" creationId="{4990862D-803B-BBCB-523C-77522126FE37}"/>
          </ac:spMkLst>
        </pc:spChg>
        <pc:spChg chg="add del">
          <ac:chgData name="pangjiayao990" userId="S::pangjiayao990_gmail.com#ext#@uwprod.onmicrosoft.com::a5ada5d3-e22c-4308-bd12-a1ac8d3a4cdf" providerId="AD" clId="Web-{CF1587F5-9AC1-4EDA-AC63-3863A85E3AEF}" dt="2022-05-04T05:07:23.251" v="566"/>
          <ac:spMkLst>
            <pc:docMk/>
            <pc:sldMk cId="2360227658" sldId="303"/>
            <ac:spMk id="10" creationId="{95A66079-03EA-D4AF-4021-780A61B5DCD5}"/>
          </ac:spMkLst>
        </pc:spChg>
        <pc:spChg chg="add mod">
          <ac:chgData name="pangjiayao990" userId="S::pangjiayao990_gmail.com#ext#@uwprod.onmicrosoft.com::a5ada5d3-e22c-4308-bd12-a1ac8d3a4cdf" providerId="AD" clId="Web-{CF1587F5-9AC1-4EDA-AC63-3863A85E3AEF}" dt="2022-05-04T05:15:17.559" v="640" actId="1076"/>
          <ac:spMkLst>
            <pc:docMk/>
            <pc:sldMk cId="2360227658" sldId="303"/>
            <ac:spMk id="12" creationId="{76D9994A-B304-A039-DE9A-4B2DC694CD17}"/>
          </ac:spMkLst>
        </pc:spChg>
        <pc:spChg chg="add mod ord">
          <ac:chgData name="pangjiayao990" userId="S::pangjiayao990_gmail.com#ext#@uwprod.onmicrosoft.com::a5ada5d3-e22c-4308-bd12-a1ac8d3a4cdf" providerId="AD" clId="Web-{CF1587F5-9AC1-4EDA-AC63-3863A85E3AEF}" dt="2022-05-04T05:15:11.497" v="639" actId="688"/>
          <ac:spMkLst>
            <pc:docMk/>
            <pc:sldMk cId="2360227658" sldId="303"/>
            <ac:spMk id="14" creationId="{05A3CBAA-5366-A8EF-610E-01190EC877DE}"/>
          </ac:spMkLst>
        </pc:spChg>
        <pc:spChg chg="add mod">
          <ac:chgData name="pangjiayao990" userId="S::pangjiayao990_gmail.com#ext#@uwprod.onmicrosoft.com::a5ada5d3-e22c-4308-bd12-a1ac8d3a4cdf" providerId="AD" clId="Web-{CF1587F5-9AC1-4EDA-AC63-3863A85E3AEF}" dt="2022-05-04T05:22:21.647" v="837" actId="20577"/>
          <ac:spMkLst>
            <pc:docMk/>
            <pc:sldMk cId="2360227658" sldId="303"/>
            <ac:spMk id="15" creationId="{989E23EE-812E-4FDC-FFEF-72ACE950D471}"/>
          </ac:spMkLst>
        </pc:spChg>
        <pc:spChg chg="add mod">
          <ac:chgData name="pangjiayao990" userId="S::pangjiayao990_gmail.com#ext#@uwprod.onmicrosoft.com::a5ada5d3-e22c-4308-bd12-a1ac8d3a4cdf" providerId="AD" clId="Web-{CF1587F5-9AC1-4EDA-AC63-3863A85E3AEF}" dt="2022-05-04T05:22:54.085" v="861" actId="1076"/>
          <ac:spMkLst>
            <pc:docMk/>
            <pc:sldMk cId="2360227658" sldId="303"/>
            <ac:spMk id="16" creationId="{D55B1C1E-B3A8-1B5C-4EEB-4836FD2FCB74}"/>
          </ac:spMkLst>
        </pc:spChg>
        <pc:spChg chg="add del mod">
          <ac:chgData name="pangjiayao990" userId="S::pangjiayao990_gmail.com#ext#@uwprod.onmicrosoft.com::a5ada5d3-e22c-4308-bd12-a1ac8d3a4cdf" providerId="AD" clId="Web-{CF1587F5-9AC1-4EDA-AC63-3863A85E3AEF}" dt="2022-05-04T05:26:21.963" v="942"/>
          <ac:spMkLst>
            <pc:docMk/>
            <pc:sldMk cId="2360227658" sldId="303"/>
            <ac:spMk id="18" creationId="{669FC8D7-B905-17D5-6D45-1EE415E63A37}"/>
          </ac:spMkLst>
        </pc:spChg>
        <pc:spChg chg="add del mod">
          <ac:chgData name="pangjiayao990" userId="S::pangjiayao990_gmail.com#ext#@uwprod.onmicrosoft.com::a5ada5d3-e22c-4308-bd12-a1ac8d3a4cdf" providerId="AD" clId="Web-{CF1587F5-9AC1-4EDA-AC63-3863A85E3AEF}" dt="2022-05-04T05:26:15.494" v="909"/>
          <ac:spMkLst>
            <pc:docMk/>
            <pc:sldMk cId="2360227658" sldId="303"/>
            <ac:spMk id="20" creationId="{171CFBF2-85D3-DA9F-0E05-57C2B1503ED4}"/>
          </ac:spMkLst>
        </pc:spChg>
        <pc:graphicFrameChg chg="add del mod">
          <ac:chgData name="pangjiayao990" userId="S::pangjiayao990_gmail.com#ext#@uwprod.onmicrosoft.com::a5ada5d3-e22c-4308-bd12-a1ac8d3a4cdf" providerId="AD" clId="Web-{CF1587F5-9AC1-4EDA-AC63-3863A85E3AEF}" dt="2022-05-04T05:26:15.494" v="909"/>
          <ac:graphicFrameMkLst>
            <pc:docMk/>
            <pc:sldMk cId="2360227658" sldId="303"/>
            <ac:graphicFrameMk id="6" creationId="{E952A6A5-4B9D-820D-4418-BF5D364802D2}"/>
          </ac:graphicFrameMkLst>
        </pc:graphicFrameChg>
        <pc:picChg chg="add mod">
          <ac:chgData name="pangjiayao990" userId="S::pangjiayao990_gmail.com#ext#@uwprod.onmicrosoft.com::a5ada5d3-e22c-4308-bd12-a1ac8d3a4cdf" providerId="AD" clId="Web-{CF1587F5-9AC1-4EDA-AC63-3863A85E3AEF}" dt="2022-05-04T05:13:35.225" v="624" actId="1076"/>
          <ac:picMkLst>
            <pc:docMk/>
            <pc:sldMk cId="2360227658" sldId="303"/>
            <ac:picMk id="3" creationId="{5BA059E9-0C48-6ABE-3EC4-32EE0744C884}"/>
          </ac:picMkLst>
        </pc:picChg>
        <pc:picChg chg="add mod modCrop">
          <ac:chgData name="pangjiayao990" userId="S::pangjiayao990_gmail.com#ext#@uwprod.onmicrosoft.com::a5ada5d3-e22c-4308-bd12-a1ac8d3a4cdf" providerId="AD" clId="Web-{CF1587F5-9AC1-4EDA-AC63-3863A85E3AEF}" dt="2022-05-04T05:15:22.778" v="641" actId="1076"/>
          <ac:picMkLst>
            <pc:docMk/>
            <pc:sldMk cId="2360227658" sldId="303"/>
            <ac:picMk id="11" creationId="{3BDEF9C5-E218-EB71-B31B-038248FF2B54}"/>
          </ac:picMkLst>
        </pc:picChg>
        <pc:cxnChg chg="add del mod">
          <ac:chgData name="pangjiayao990" userId="S::pangjiayao990_gmail.com#ext#@uwprod.onmicrosoft.com::a5ada5d3-e22c-4308-bd12-a1ac8d3a4cdf" providerId="AD" clId="Web-{CF1587F5-9AC1-4EDA-AC63-3863A85E3AEF}" dt="2022-05-04T05:13:17.693" v="621"/>
          <ac:cxnSpMkLst>
            <pc:docMk/>
            <pc:sldMk cId="2360227658" sldId="303"/>
            <ac:cxnSpMk id="13" creationId="{239EB01C-440E-234C-97ED-80817A6EE392}"/>
          </ac:cxnSpMkLst>
        </pc:cxnChg>
        <pc:cxnChg chg="add del mod">
          <ac:chgData name="pangjiayao990" userId="S::pangjiayao990_gmail.com#ext#@uwprod.onmicrosoft.com::a5ada5d3-e22c-4308-bd12-a1ac8d3a4cdf" providerId="AD" clId="Web-{CF1587F5-9AC1-4EDA-AC63-3863A85E3AEF}" dt="2022-05-04T05:23:34.335" v="866"/>
          <ac:cxnSpMkLst>
            <pc:docMk/>
            <pc:sldMk cId="2360227658" sldId="303"/>
            <ac:cxnSpMk id="17" creationId="{4876EC9C-89FA-9F66-F629-AA9FCAC733D0}"/>
          </ac:cxnSpMkLst>
        </pc:cxnChg>
      </pc:sldChg>
      <pc:sldChg chg="addSp ord">
        <pc:chgData name="pangjiayao990" userId="S::pangjiayao990_gmail.com#ext#@uwprod.onmicrosoft.com::a5ada5d3-e22c-4308-bd12-a1ac8d3a4cdf" providerId="AD" clId="Web-{CF1587F5-9AC1-4EDA-AC63-3863A85E3AEF}" dt="2022-05-04T05:20:37.099" v="776"/>
        <pc:sldMkLst>
          <pc:docMk/>
          <pc:sldMk cId="1180873298" sldId="304"/>
        </pc:sldMkLst>
        <pc:picChg chg="add">
          <ac:chgData name="pangjiayao990" userId="S::pangjiayao990_gmail.com#ext#@uwprod.onmicrosoft.com::a5ada5d3-e22c-4308-bd12-a1ac8d3a4cdf" providerId="AD" clId="Web-{CF1587F5-9AC1-4EDA-AC63-3863A85E3AEF}" dt="2022-05-04T04:55:55.305" v="192"/>
          <ac:picMkLst>
            <pc:docMk/>
            <pc:sldMk cId="1180873298" sldId="304"/>
            <ac:picMk id="3" creationId="{18039E37-F8B6-298A-644C-4FF84F9AB322}"/>
          </ac:picMkLst>
        </pc:picChg>
      </pc:sldChg>
      <pc:sldChg chg="addSp modSp add del addAnim delAnim modAnim">
        <pc:chgData name="pangjiayao990" userId="S::pangjiayao990_gmail.com#ext#@uwprod.onmicrosoft.com::a5ada5d3-e22c-4308-bd12-a1ac8d3a4cdf" providerId="AD" clId="Web-{CF1587F5-9AC1-4EDA-AC63-3863A85E3AEF}" dt="2022-05-04T05:26:50.401" v="945"/>
        <pc:sldMkLst>
          <pc:docMk/>
          <pc:sldMk cId="2198913447" sldId="306"/>
        </pc:sldMkLst>
        <pc:spChg chg="add mod">
          <ac:chgData name="pangjiayao990" userId="S::pangjiayao990_gmail.com#ext#@uwprod.onmicrosoft.com::a5ada5d3-e22c-4308-bd12-a1ac8d3a4cdf" providerId="AD" clId="Web-{CF1587F5-9AC1-4EDA-AC63-3863A85E3AEF}" dt="2022-05-04T04:48:52.112" v="151" actId="14100"/>
          <ac:spMkLst>
            <pc:docMk/>
            <pc:sldMk cId="2198913447" sldId="306"/>
            <ac:spMk id="5" creationId="{E38CBC37-F25B-12DB-371B-D25518580E29}"/>
          </ac:spMkLst>
        </pc:spChg>
        <pc:spChg chg="mod">
          <ac:chgData name="pangjiayao990" userId="S::pangjiayao990_gmail.com#ext#@uwprod.onmicrosoft.com::a5ada5d3-e22c-4308-bd12-a1ac8d3a4cdf" providerId="AD" clId="Web-{CF1587F5-9AC1-4EDA-AC63-3863A85E3AEF}" dt="2022-05-04T04:44:01.420" v="90" actId="20577"/>
          <ac:spMkLst>
            <pc:docMk/>
            <pc:sldMk cId="2198913447" sldId="306"/>
            <ac:spMk id="9" creationId="{FA65456D-0C63-4A63-4D2F-008C12E12494}"/>
          </ac:spMkLst>
        </pc:spChg>
        <pc:spChg chg="add mod">
          <ac:chgData name="pangjiayao990" userId="S::pangjiayao990_gmail.com#ext#@uwprod.onmicrosoft.com::a5ada5d3-e22c-4308-bd12-a1ac8d3a4cdf" providerId="AD" clId="Web-{CF1587F5-9AC1-4EDA-AC63-3863A85E3AEF}" dt="2022-05-04T04:50:24.972" v="168" actId="1076"/>
          <ac:spMkLst>
            <pc:docMk/>
            <pc:sldMk cId="2198913447" sldId="306"/>
            <ac:spMk id="12" creationId="{213B4473-C0A3-D42B-8430-239787671622}"/>
          </ac:spMkLst>
        </pc:spChg>
        <pc:picChg chg="mod">
          <ac:chgData name="pangjiayao990" userId="S::pangjiayao990_gmail.com#ext#@uwprod.onmicrosoft.com::a5ada5d3-e22c-4308-bd12-a1ac8d3a4cdf" providerId="AD" clId="Web-{CF1587F5-9AC1-4EDA-AC63-3863A85E3AEF}" dt="2022-05-04T04:54:51.367" v="191" actId="1076"/>
          <ac:picMkLst>
            <pc:docMk/>
            <pc:sldMk cId="2198913447" sldId="306"/>
            <ac:picMk id="10" creationId="{79C642B7-A08F-36F8-6D6E-D66400844814}"/>
          </ac:picMkLst>
        </pc:picChg>
        <pc:cxnChg chg="add mod">
          <ac:chgData name="pangjiayao990" userId="S::pangjiayao990_gmail.com#ext#@uwprod.onmicrosoft.com::a5ada5d3-e22c-4308-bd12-a1ac8d3a4cdf" providerId="AD" clId="Web-{CF1587F5-9AC1-4EDA-AC63-3863A85E3AEF}" dt="2022-05-04T04:50:15.722" v="167"/>
          <ac:cxnSpMkLst>
            <pc:docMk/>
            <pc:sldMk cId="2198913447" sldId="306"/>
            <ac:cxnSpMk id="11" creationId="{4CAD530F-CD44-1F07-8AEA-738B84F8437F}"/>
          </ac:cxnSpMkLst>
        </pc:cxnChg>
      </pc:sldChg>
      <pc:sldChg chg="addSp delSp modSp mod modClrScheme chgLayout">
        <pc:chgData name="pangjiayao990" userId="S::pangjiayao990_gmail.com#ext#@uwprod.onmicrosoft.com::a5ada5d3-e22c-4308-bd12-a1ac8d3a4cdf" providerId="AD" clId="Web-{CF1587F5-9AC1-4EDA-AC63-3863A85E3AEF}" dt="2022-05-04T04:45:45.437" v="138" actId="20577"/>
        <pc:sldMkLst>
          <pc:docMk/>
          <pc:sldMk cId="3191163938" sldId="308"/>
        </pc:sldMkLst>
        <pc:spChg chg="mod ord">
          <ac:chgData name="pangjiayao990" userId="S::pangjiayao990_gmail.com#ext#@uwprod.onmicrosoft.com::a5ada5d3-e22c-4308-bd12-a1ac8d3a4cdf" providerId="AD" clId="Web-{CF1587F5-9AC1-4EDA-AC63-3863A85E3AEF}" dt="2022-05-04T04:44:59.984" v="93"/>
          <ac:spMkLst>
            <pc:docMk/>
            <pc:sldMk cId="3191163938" sldId="308"/>
            <ac:spMk id="2" creationId="{B5195E2E-692C-2602-8094-48A8DB730D28}"/>
          </ac:spMkLst>
        </pc:spChg>
        <pc:spChg chg="add del mod ord">
          <ac:chgData name="pangjiayao990" userId="S::pangjiayao990_gmail.com#ext#@uwprod.onmicrosoft.com::a5ada5d3-e22c-4308-bd12-a1ac8d3a4cdf" providerId="AD" clId="Web-{CF1587F5-9AC1-4EDA-AC63-3863A85E3AEF}" dt="2022-05-04T04:44:50.483" v="92"/>
          <ac:spMkLst>
            <pc:docMk/>
            <pc:sldMk cId="3191163938" sldId="308"/>
            <ac:spMk id="3" creationId="{B999E767-6841-0E39-3690-1E80770898C5}"/>
          </ac:spMkLst>
        </pc:spChg>
        <pc:spChg chg="mod ord">
          <ac:chgData name="pangjiayao990" userId="S::pangjiayao990_gmail.com#ext#@uwprod.onmicrosoft.com::a5ada5d3-e22c-4308-bd12-a1ac8d3a4cdf" providerId="AD" clId="Web-{CF1587F5-9AC1-4EDA-AC63-3863A85E3AEF}" dt="2022-05-04T04:44:59.984" v="93"/>
          <ac:spMkLst>
            <pc:docMk/>
            <pc:sldMk cId="3191163938" sldId="308"/>
            <ac:spMk id="4" creationId="{875FCF4D-4EB9-E9CD-C6E8-1769DA845A37}"/>
          </ac:spMkLst>
        </pc:spChg>
        <pc:spChg chg="add mod ord">
          <ac:chgData name="pangjiayao990" userId="S::pangjiayao990_gmail.com#ext#@uwprod.onmicrosoft.com::a5ada5d3-e22c-4308-bd12-a1ac8d3a4cdf" providerId="AD" clId="Web-{CF1587F5-9AC1-4EDA-AC63-3863A85E3AEF}" dt="2022-05-04T04:45:45.437" v="138" actId="20577"/>
          <ac:spMkLst>
            <pc:docMk/>
            <pc:sldMk cId="3191163938" sldId="308"/>
            <ac:spMk id="5" creationId="{2C928009-CD18-C5BC-D80D-B806386E99F3}"/>
          </ac:spMkLst>
        </pc:spChg>
        <pc:spChg chg="add mod ord">
          <ac:chgData name="pangjiayao990" userId="S::pangjiayao990_gmail.com#ext#@uwprod.onmicrosoft.com::a5ada5d3-e22c-4308-bd12-a1ac8d3a4cdf" providerId="AD" clId="Web-{CF1587F5-9AC1-4EDA-AC63-3863A85E3AEF}" dt="2022-05-04T04:44:59.984" v="93"/>
          <ac:spMkLst>
            <pc:docMk/>
            <pc:sldMk cId="3191163938" sldId="308"/>
            <ac:spMk id="6" creationId="{1757A407-9563-9215-98E9-16FC59C1F00A}"/>
          </ac:spMkLst>
        </pc:spChg>
      </pc:sldChg>
      <pc:sldChg chg="addSp delSp modSp">
        <pc:chgData name="pangjiayao990" userId="S::pangjiayao990_gmail.com#ext#@uwprod.onmicrosoft.com::a5ada5d3-e22c-4308-bd12-a1ac8d3a4cdf" providerId="AD" clId="Web-{CF1587F5-9AC1-4EDA-AC63-3863A85E3AEF}" dt="2022-05-04T05:06:53.720" v="563"/>
        <pc:sldMkLst>
          <pc:docMk/>
          <pc:sldMk cId="2901689689" sldId="311"/>
        </pc:sldMkLst>
        <pc:spChg chg="mod">
          <ac:chgData name="pangjiayao990" userId="S::pangjiayao990_gmail.com#ext#@uwprod.onmicrosoft.com::a5ada5d3-e22c-4308-bd12-a1ac8d3a4cdf" providerId="AD" clId="Web-{CF1587F5-9AC1-4EDA-AC63-3863A85E3AEF}" dt="2022-05-04T05:02:53.451" v="320" actId="20577"/>
          <ac:spMkLst>
            <pc:docMk/>
            <pc:sldMk cId="2901689689" sldId="311"/>
            <ac:spMk id="4" creationId="{C7B2939C-D7A7-2E2F-DC08-03CB0072541A}"/>
          </ac:spMkLst>
        </pc:spChg>
        <pc:graphicFrameChg chg="add mod modGraphic">
          <ac:chgData name="pangjiayao990" userId="S::pangjiayao990_gmail.com#ext#@uwprod.onmicrosoft.com::a5ada5d3-e22c-4308-bd12-a1ac8d3a4cdf" providerId="AD" clId="Web-{CF1587F5-9AC1-4EDA-AC63-3863A85E3AEF}" dt="2022-05-04T05:06:53.720" v="563"/>
          <ac:graphicFrameMkLst>
            <pc:docMk/>
            <pc:sldMk cId="2901689689" sldId="311"/>
            <ac:graphicFrameMk id="3" creationId="{C4204E87-EA8A-FBF9-F90E-FA1D8FAA28FA}"/>
          </ac:graphicFrameMkLst>
        </pc:graphicFrameChg>
        <pc:graphicFrameChg chg="del mod">
          <ac:chgData name="pangjiayao990" userId="S::pangjiayao990_gmail.com#ext#@uwprod.onmicrosoft.com::a5ada5d3-e22c-4308-bd12-a1ac8d3a4cdf" providerId="AD" clId="Web-{CF1587F5-9AC1-4EDA-AC63-3863A85E3AEF}" dt="2022-05-04T05:06:30.235" v="549"/>
          <ac:graphicFrameMkLst>
            <pc:docMk/>
            <pc:sldMk cId="2901689689" sldId="311"/>
            <ac:graphicFrameMk id="9" creationId="{6CEBAE92-EDCE-544A-15D2-F862BFEEE82B}"/>
          </ac:graphicFrameMkLst>
        </pc:graphicFrameChg>
        <pc:picChg chg="mod">
          <ac:chgData name="pangjiayao990" userId="S::pangjiayao990_gmail.com#ext#@uwprod.onmicrosoft.com::a5ada5d3-e22c-4308-bd12-a1ac8d3a4cdf" providerId="AD" clId="Web-{CF1587F5-9AC1-4EDA-AC63-3863A85E3AEF}" dt="2022-05-04T05:06:45.016" v="553" actId="1076"/>
          <ac:picMkLst>
            <pc:docMk/>
            <pc:sldMk cId="2901689689" sldId="311"/>
            <ac:picMk id="7" creationId="{61FF3D4B-F70D-1B3B-9D46-E897FC3C649C}"/>
          </ac:picMkLst>
        </pc:picChg>
      </pc:sldChg>
      <pc:sldChg chg="addSp delSp modSp add del replId addAnim modAnim">
        <pc:chgData name="pangjiayao990" userId="S::pangjiayao990_gmail.com#ext#@uwprod.onmicrosoft.com::a5ada5d3-e22c-4308-bd12-a1ac8d3a4cdf" providerId="AD" clId="Web-{CF1587F5-9AC1-4EDA-AC63-3863A85E3AEF}" dt="2022-05-04T05:29:41.700" v="988" actId="20577"/>
        <pc:sldMkLst>
          <pc:docMk/>
          <pc:sldMk cId="3743494999" sldId="312"/>
        </pc:sldMkLst>
        <pc:spChg chg="add del mod">
          <ac:chgData name="pangjiayao990" userId="S::pangjiayao990_gmail.com#ext#@uwprod.onmicrosoft.com::a5ada5d3-e22c-4308-bd12-a1ac8d3a4cdf" providerId="AD" clId="Web-{CF1587F5-9AC1-4EDA-AC63-3863A85E3AEF}" dt="2022-05-04T05:28:17.027" v="956"/>
          <ac:spMkLst>
            <pc:docMk/>
            <pc:sldMk cId="3743494999" sldId="312"/>
            <ac:spMk id="7" creationId="{A93F7444-53E7-5CF9-0726-38E316D612FC}"/>
          </ac:spMkLst>
        </pc:spChg>
        <pc:spChg chg="mod">
          <ac:chgData name="pangjiayao990" userId="S::pangjiayao990_gmail.com#ext#@uwprod.onmicrosoft.com::a5ada5d3-e22c-4308-bd12-a1ac8d3a4cdf" providerId="AD" clId="Web-{CF1587F5-9AC1-4EDA-AC63-3863A85E3AEF}" dt="2022-05-04T05:29:22.215" v="981" actId="14100"/>
          <ac:spMkLst>
            <pc:docMk/>
            <pc:sldMk cId="3743494999" sldId="312"/>
            <ac:spMk id="8" creationId="{9103B6DD-77AA-C65C-3ABF-81C9C7A46C9A}"/>
          </ac:spMkLst>
        </pc:spChg>
        <pc:spChg chg="mod">
          <ac:chgData name="pangjiayao990" userId="S::pangjiayao990_gmail.com#ext#@uwprod.onmicrosoft.com::a5ada5d3-e22c-4308-bd12-a1ac8d3a4cdf" providerId="AD" clId="Web-{CF1587F5-9AC1-4EDA-AC63-3863A85E3AEF}" dt="2022-05-04T05:27:59.558" v="952" actId="1076"/>
          <ac:spMkLst>
            <pc:docMk/>
            <pc:sldMk cId="3743494999" sldId="312"/>
            <ac:spMk id="12" creationId="{76D9994A-B304-A039-DE9A-4B2DC694CD17}"/>
          </ac:spMkLst>
        </pc:spChg>
        <pc:spChg chg="add mod">
          <ac:chgData name="pangjiayao990" userId="S::pangjiayao990_gmail.com#ext#@uwprod.onmicrosoft.com::a5ada5d3-e22c-4308-bd12-a1ac8d3a4cdf" providerId="AD" clId="Web-{CF1587F5-9AC1-4EDA-AC63-3863A85E3AEF}" dt="2022-05-04T05:29:41.700" v="988" actId="20577"/>
          <ac:spMkLst>
            <pc:docMk/>
            <pc:sldMk cId="3743494999" sldId="312"/>
            <ac:spMk id="13" creationId="{49588E74-8DE9-C087-5764-657C8C8180FF}"/>
          </ac:spMkLst>
        </pc:spChg>
        <pc:spChg chg="mod">
          <ac:chgData name="pangjiayao990" userId="S::pangjiayao990_gmail.com#ext#@uwprod.onmicrosoft.com::a5ada5d3-e22c-4308-bd12-a1ac8d3a4cdf" providerId="AD" clId="Web-{CF1587F5-9AC1-4EDA-AC63-3863A85E3AEF}" dt="2022-05-04T05:27:54.433" v="951" actId="688"/>
          <ac:spMkLst>
            <pc:docMk/>
            <pc:sldMk cId="3743494999" sldId="312"/>
            <ac:spMk id="14" creationId="{05A3CBAA-5366-A8EF-610E-01190EC877DE}"/>
          </ac:spMkLst>
        </pc:spChg>
        <pc:graphicFrameChg chg="del">
          <ac:chgData name="pangjiayao990" userId="S::pangjiayao990_gmail.com#ext#@uwprod.onmicrosoft.com::a5ada5d3-e22c-4308-bd12-a1ac8d3a4cdf" providerId="AD" clId="Web-{CF1587F5-9AC1-4EDA-AC63-3863A85E3AEF}" dt="2022-05-04T05:28:03.573" v="953"/>
          <ac:graphicFrameMkLst>
            <pc:docMk/>
            <pc:sldMk cId="3743494999" sldId="312"/>
            <ac:graphicFrameMk id="6" creationId="{E952A6A5-4B9D-820D-4418-BF5D364802D2}"/>
          </ac:graphicFrameMkLst>
        </pc:graphicFrameChg>
      </pc:sldChg>
    </pc:docChg>
  </pc:docChgLst>
  <pc:docChgLst>
    <pc:chgData name="pangjiayao990" userId="S::pangjiayao990_gmail.com#ext#@uwprod.onmicrosoft.com::a5ada5d3-e22c-4308-bd12-a1ac8d3a4cdf" providerId="AD" clId="Web-{B9B9DE07-B406-4CC7-8477-A5C784BE058E}"/>
    <pc:docChg chg="addSld delSld modSld">
      <pc:chgData name="pangjiayao990" userId="S::pangjiayao990_gmail.com#ext#@uwprod.onmicrosoft.com::a5ada5d3-e22c-4308-bd12-a1ac8d3a4cdf" providerId="AD" clId="Web-{B9B9DE07-B406-4CC7-8477-A5C784BE058E}" dt="2022-05-04T06:45:55.993" v="315" actId="14100"/>
      <pc:docMkLst>
        <pc:docMk/>
      </pc:docMkLst>
      <pc:sldChg chg="addSp delSp modSp">
        <pc:chgData name="pangjiayao990" userId="S::pangjiayao990_gmail.com#ext#@uwprod.onmicrosoft.com::a5ada5d3-e22c-4308-bd12-a1ac8d3a4cdf" providerId="AD" clId="Web-{B9B9DE07-B406-4CC7-8477-A5C784BE058E}" dt="2022-05-04T06:44:58.598" v="307"/>
        <pc:sldMkLst>
          <pc:docMk/>
          <pc:sldMk cId="1486217434" sldId="259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39:51.893" v="295" actId="20577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39:48.315" v="294" actId="20577"/>
          <ac:spMkLst>
            <pc:docMk/>
            <pc:sldMk cId="1486217434" sldId="259"/>
            <ac:spMk id="3" creationId="{D32BC12F-B260-F650-616E-9A20D0B087A9}"/>
          </ac:spMkLst>
        </pc:spChg>
        <pc:spChg chg="add del">
          <ac:chgData name="pangjiayao990" userId="S::pangjiayao990_gmail.com#ext#@uwprod.onmicrosoft.com::a5ada5d3-e22c-4308-bd12-a1ac8d3a4cdf" providerId="AD" clId="Web-{B9B9DE07-B406-4CC7-8477-A5C784BE058E}" dt="2022-05-04T06:39:05.012" v="287"/>
          <ac:spMkLst>
            <pc:docMk/>
            <pc:sldMk cId="1486217434" sldId="259"/>
            <ac:spMk id="8" creationId="{F42FF1C4-7C35-5E8E-5FD3-8D4B26F6070F}"/>
          </ac:spMkLst>
        </pc:spChg>
        <pc:spChg chg="add del">
          <ac:chgData name="pangjiayao990" userId="S::pangjiayao990_gmail.com#ext#@uwprod.onmicrosoft.com::a5ada5d3-e22c-4308-bd12-a1ac8d3a4cdf" providerId="AD" clId="Web-{B9B9DE07-B406-4CC7-8477-A5C784BE058E}" dt="2022-05-04T06:39:05.012" v="287"/>
          <ac:spMkLst>
            <pc:docMk/>
            <pc:sldMk cId="1486217434" sldId="259"/>
            <ac:spMk id="9" creationId="{1462CDC8-AC40-CECB-B10D-8909DAEACDAE}"/>
          </ac:spMkLst>
        </pc:spChg>
        <pc:picChg chg="mod modCrop">
          <ac:chgData name="pangjiayao990" userId="S::pangjiayao990_gmail.com#ext#@uwprod.onmicrosoft.com::a5ada5d3-e22c-4308-bd12-a1ac8d3a4cdf" providerId="AD" clId="Web-{B9B9DE07-B406-4CC7-8477-A5C784BE058E}" dt="2022-05-04T06:44:58.598" v="307"/>
          <ac:picMkLst>
            <pc:docMk/>
            <pc:sldMk cId="1486217434" sldId="259"/>
            <ac:picMk id="6" creationId="{C9B77339-3E34-43D5-863A-FE15CE96A99B}"/>
          </ac:picMkLst>
        </pc:pic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45:55.993" v="315" actId="14100"/>
        <pc:sldMkLst>
          <pc:docMk/>
          <pc:sldMk cId="3645134896" sldId="273"/>
        </pc:sldMkLst>
        <pc:picChg chg="mod">
          <ac:chgData name="pangjiayao990" userId="S::pangjiayao990_gmail.com#ext#@uwprod.onmicrosoft.com::a5ada5d3-e22c-4308-bd12-a1ac8d3a4cdf" providerId="AD" clId="Web-{B9B9DE07-B406-4CC7-8477-A5C784BE058E}" dt="2022-05-04T06:45:55.993" v="315" actId="14100"/>
          <ac:picMkLst>
            <pc:docMk/>
            <pc:sldMk cId="3645134896" sldId="273"/>
            <ac:picMk id="4" creationId="{83F4CC94-8933-D2FD-AF67-73FD881FE533}"/>
          </ac:picMkLst>
        </pc:picChg>
      </pc:sldChg>
      <pc:sldChg chg="addSp modSp">
        <pc:chgData name="pangjiayao990" userId="S::pangjiayao990_gmail.com#ext#@uwprod.onmicrosoft.com::a5ada5d3-e22c-4308-bd12-a1ac8d3a4cdf" providerId="AD" clId="Web-{B9B9DE07-B406-4CC7-8477-A5C784BE058E}" dt="2022-05-04T06:07:43.145" v="119"/>
        <pc:sldMkLst>
          <pc:docMk/>
          <pc:sldMk cId="884866592" sldId="276"/>
        </pc:sldMkLst>
        <pc:spChg chg="add">
          <ac:chgData name="pangjiayao990" userId="S::pangjiayao990_gmail.com#ext#@uwprod.onmicrosoft.com::a5ada5d3-e22c-4308-bd12-a1ac8d3a4cdf" providerId="AD" clId="Web-{B9B9DE07-B406-4CC7-8477-A5C784BE058E}" dt="2022-05-04T06:07:43.145" v="119"/>
          <ac:spMkLst>
            <pc:docMk/>
            <pc:sldMk cId="884866592" sldId="276"/>
            <ac:spMk id="55" creationId="{0C2490A0-987C-BE19-C0C0-755CB1173D95}"/>
          </ac:spMkLst>
        </pc:spChg>
        <pc:graphicFrameChg chg="modGraphic">
          <ac:chgData name="pangjiayao990" userId="S::pangjiayao990_gmail.com#ext#@uwprod.onmicrosoft.com::a5ada5d3-e22c-4308-bd12-a1ac8d3a4cdf" providerId="AD" clId="Web-{B9B9DE07-B406-4CC7-8477-A5C784BE058E}" dt="2022-05-04T06:03:50.177" v="90" actId="20577"/>
          <ac:graphicFrameMkLst>
            <pc:docMk/>
            <pc:sldMk cId="884866592" sldId="276"/>
            <ac:graphicFrameMk id="8" creationId="{3C67A0B8-2A54-5A8C-F14B-6036D1865A30}"/>
          </ac:graphicFrameMkLst>
        </pc:graphicFrame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06:12.836" v="118" actId="14100"/>
        <pc:sldMkLst>
          <pc:docMk/>
          <pc:sldMk cId="651180477" sldId="278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06:12.836" v="118" actId="14100"/>
          <ac:spMkLst>
            <pc:docMk/>
            <pc:sldMk cId="651180477" sldId="278"/>
            <ac:spMk id="7" creationId="{D0A7678A-B0E8-EFBD-DEEE-DF4FC7CEA0F8}"/>
          </ac:spMkLst>
        </pc:spChg>
      </pc:sldChg>
      <pc:sldChg chg="delSp modSp del">
        <pc:chgData name="pangjiayao990" userId="S::pangjiayao990_gmail.com#ext#@uwprod.onmicrosoft.com::a5ada5d3-e22c-4308-bd12-a1ac8d3a4cdf" providerId="AD" clId="Web-{B9B9DE07-B406-4CC7-8477-A5C784BE058E}" dt="2022-05-04T06:11:55.485" v="136"/>
        <pc:sldMkLst>
          <pc:docMk/>
          <pc:sldMk cId="1036526775" sldId="287"/>
        </pc:sldMkLst>
        <pc:spChg chg="del mod">
          <ac:chgData name="pangjiayao990" userId="S::pangjiayao990_gmail.com#ext#@uwprod.onmicrosoft.com::a5ada5d3-e22c-4308-bd12-a1ac8d3a4cdf" providerId="AD" clId="Web-{B9B9DE07-B406-4CC7-8477-A5C784BE058E}" dt="2022-05-04T06:11:29.850" v="125"/>
          <ac:spMkLst>
            <pc:docMk/>
            <pc:sldMk cId="1036526775" sldId="287"/>
            <ac:spMk id="4" creationId="{8FFB6AB7-7216-0640-D1B4-FB95C7136865}"/>
          </ac:spMkLst>
        </pc:sp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07:59.298" v="120" actId="20577"/>
        <pc:sldMkLst>
          <pc:docMk/>
          <pc:sldMk cId="589583045" sldId="297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07:59.298" v="120" actId="20577"/>
          <ac:spMkLst>
            <pc:docMk/>
            <pc:sldMk cId="589583045" sldId="297"/>
            <ac:spMk id="2" creationId="{25CEF0F2-12F1-F7FC-BC29-968FDB12C8F9}"/>
          </ac:spMkLst>
        </pc:sp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19:13.613" v="251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19:13.613" v="251" actId="20577"/>
          <ac:spMkLst>
            <pc:docMk/>
            <pc:sldMk cId="1985152760" sldId="302"/>
            <ac:spMk id="10" creationId="{17B794BF-9DCD-5672-3920-A9A9F2530ED8}"/>
          </ac:spMkLst>
        </pc:spChg>
      </pc:sldChg>
      <pc:sldChg chg="addSp modSp addAnim">
        <pc:chgData name="pangjiayao990" userId="S::pangjiayao990_gmail.com#ext#@uwprod.onmicrosoft.com::a5ada5d3-e22c-4308-bd12-a1ac8d3a4cdf" providerId="AD" clId="Web-{B9B9DE07-B406-4CC7-8477-A5C784BE058E}" dt="2022-05-04T06:05:09.208" v="98" actId="20577"/>
        <pc:sldMkLst>
          <pc:docMk/>
          <pc:sldMk cId="1180873298" sldId="304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5:58:01.030" v="17" actId="20577"/>
          <ac:spMkLst>
            <pc:docMk/>
            <pc:sldMk cId="1180873298" sldId="304"/>
            <ac:spMk id="5" creationId="{B7C70335-6D49-776E-2612-CDCBED1D8CF5}"/>
          </ac:spMkLst>
        </pc:spChg>
        <pc:spChg chg="add mod">
          <ac:chgData name="pangjiayao990" userId="S::pangjiayao990_gmail.com#ext#@uwprod.onmicrosoft.com::a5ada5d3-e22c-4308-bd12-a1ac8d3a4cdf" providerId="AD" clId="Web-{B9B9DE07-B406-4CC7-8477-A5C784BE058E}" dt="2022-05-04T06:05:03.428" v="96" actId="20577"/>
          <ac:spMkLst>
            <pc:docMk/>
            <pc:sldMk cId="1180873298" sldId="304"/>
            <ac:spMk id="7" creationId="{23FD29DD-A956-C76D-5A52-C4CBD24D9EA9}"/>
          </ac:spMkLst>
        </pc:spChg>
        <pc:spChg chg="add mod">
          <ac:chgData name="pangjiayao990" userId="S::pangjiayao990_gmail.com#ext#@uwprod.onmicrosoft.com::a5ada5d3-e22c-4308-bd12-a1ac8d3a4cdf" providerId="AD" clId="Web-{B9B9DE07-B406-4CC7-8477-A5C784BE058E}" dt="2022-05-04T05:58:59.878" v="28" actId="1076"/>
          <ac:spMkLst>
            <pc:docMk/>
            <pc:sldMk cId="1180873298" sldId="304"/>
            <ac:spMk id="8" creationId="{9093E2D2-B974-EA2C-3ABE-28B45D496EC4}"/>
          </ac:spMkLst>
        </pc:spChg>
        <pc:spChg chg="add mod">
          <ac:chgData name="pangjiayao990" userId="S::pangjiayao990_gmail.com#ext#@uwprod.onmicrosoft.com::a5ada5d3-e22c-4308-bd12-a1ac8d3a4cdf" providerId="AD" clId="Web-{B9B9DE07-B406-4CC7-8477-A5C784BE058E}" dt="2022-05-04T06:05:09.208" v="98" actId="20577"/>
          <ac:spMkLst>
            <pc:docMk/>
            <pc:sldMk cId="1180873298" sldId="304"/>
            <ac:spMk id="9" creationId="{0D8E9E8D-CC06-D549-A4EC-392D2D50CB5A}"/>
          </ac:spMkLst>
        </pc:sp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19:41.889" v="256" actId="20577"/>
        <pc:sldMkLst>
          <pc:docMk/>
          <pc:sldMk cId="2198913447" sldId="306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5:55:05.348" v="5" actId="20577"/>
          <ac:spMkLst>
            <pc:docMk/>
            <pc:sldMk cId="2198913447" sldId="306"/>
            <ac:spMk id="3" creationId="{46B1CDB9-DBC7-F4B1-901C-CE351CF3281C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19:27.720" v="254" actId="20577"/>
          <ac:spMkLst>
            <pc:docMk/>
            <pc:sldMk cId="2198913447" sldId="306"/>
            <ac:spMk id="6" creationId="{B2B2862A-330A-AF6B-C719-A1B6779D88BB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19:41.889" v="256" actId="20577"/>
          <ac:spMkLst>
            <pc:docMk/>
            <pc:sldMk cId="2198913447" sldId="306"/>
            <ac:spMk id="16" creationId="{BD981BB5-4F21-D5A7-F563-DE1E108624E2}"/>
          </ac:spMkLst>
        </pc:spChg>
        <pc:cxnChg chg="mod">
          <ac:chgData name="pangjiayao990" userId="S::pangjiayao990_gmail.com#ext#@uwprod.onmicrosoft.com::a5ada5d3-e22c-4308-bd12-a1ac8d3a4cdf" providerId="AD" clId="Web-{B9B9DE07-B406-4CC7-8477-A5C784BE058E}" dt="2022-05-04T05:54:45.336" v="0" actId="1076"/>
          <ac:cxnSpMkLst>
            <pc:docMk/>
            <pc:sldMk cId="2198913447" sldId="306"/>
            <ac:cxnSpMk id="11" creationId="{4CAD530F-CD44-1F07-8AEA-738B84F8437F}"/>
          </ac:cxnSpMkLst>
        </pc:cxnChg>
      </pc:sldChg>
      <pc:sldChg chg="modSp">
        <pc:chgData name="pangjiayao990" userId="S::pangjiayao990_gmail.com#ext#@uwprod.onmicrosoft.com::a5ada5d3-e22c-4308-bd12-a1ac8d3a4cdf" providerId="AD" clId="Web-{B9B9DE07-B406-4CC7-8477-A5C784BE058E}" dt="2022-05-04T06:31:05.670" v="284" actId="20577"/>
        <pc:sldMkLst>
          <pc:docMk/>
          <pc:sldMk cId="1268133580" sldId="310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31:05.670" v="284" actId="20577"/>
          <ac:spMkLst>
            <pc:docMk/>
            <pc:sldMk cId="1268133580" sldId="310"/>
            <ac:spMk id="2" creationId="{C7D5D13E-9008-2551-4E4A-DB36367920B7}"/>
          </ac:spMkLst>
        </pc:spChg>
      </pc:sldChg>
      <pc:sldChg chg="modSp">
        <pc:chgData name="pangjiayao990" userId="S::pangjiayao990_gmail.com#ext#@uwprod.onmicrosoft.com::a5ada5d3-e22c-4308-bd12-a1ac8d3a4cdf" providerId="AD" clId="Web-{B9B9DE07-B406-4CC7-8477-A5C784BE058E}" dt="2022-05-04T05:56:31.502" v="10" actId="1076"/>
        <pc:sldMkLst>
          <pc:docMk/>
          <pc:sldMk cId="2901689689" sldId="311"/>
        </pc:sldMkLst>
        <pc:graphicFrameChg chg="mod">
          <ac:chgData name="pangjiayao990" userId="S::pangjiayao990_gmail.com#ext#@uwprod.onmicrosoft.com::a5ada5d3-e22c-4308-bd12-a1ac8d3a4cdf" providerId="AD" clId="Web-{B9B9DE07-B406-4CC7-8477-A5C784BE058E}" dt="2022-05-04T05:56:31.502" v="10" actId="1076"/>
          <ac:graphicFrameMkLst>
            <pc:docMk/>
            <pc:sldMk cId="2901689689" sldId="311"/>
            <ac:graphicFrameMk id="3" creationId="{C4204E87-EA8A-FBF9-F90E-FA1D8FAA28FA}"/>
          </ac:graphicFrameMkLst>
        </pc:graphicFrameChg>
        <pc:picChg chg="mod modCrop">
          <ac:chgData name="pangjiayao990" userId="S::pangjiayao990_gmail.com#ext#@uwprod.onmicrosoft.com::a5ada5d3-e22c-4308-bd12-a1ac8d3a4cdf" providerId="AD" clId="Web-{B9B9DE07-B406-4CC7-8477-A5C784BE058E}" dt="2022-05-04T05:56:24.129" v="9" actId="1076"/>
          <ac:picMkLst>
            <pc:docMk/>
            <pc:sldMk cId="2901689689" sldId="311"/>
            <ac:picMk id="7" creationId="{61FF3D4B-F70D-1B3B-9D46-E897FC3C649C}"/>
          </ac:picMkLst>
        </pc:picChg>
      </pc:sldChg>
      <pc:sldChg chg="addSp modSp">
        <pc:chgData name="pangjiayao990" userId="S::pangjiayao990_gmail.com#ext#@uwprod.onmicrosoft.com::a5ada5d3-e22c-4308-bd12-a1ac8d3a4cdf" providerId="AD" clId="Web-{B9B9DE07-B406-4CC7-8477-A5C784BE058E}" dt="2022-05-04T06:45:23.468" v="314" actId="1076"/>
        <pc:sldMkLst>
          <pc:docMk/>
          <pc:sldMk cId="3743494999" sldId="312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20:20.381" v="260" actId="14100"/>
          <ac:spMkLst>
            <pc:docMk/>
            <pc:sldMk cId="3743494999" sldId="312"/>
            <ac:spMk id="7" creationId="{DDC50018-E7F8-3531-EEEB-EEA89A82C0EA}"/>
          </ac:spMkLst>
        </pc:spChg>
        <pc:spChg chg="add">
          <ac:chgData name="pangjiayao990" userId="S::pangjiayao990_gmail.com#ext#@uwprod.onmicrosoft.com::a5ada5d3-e22c-4308-bd12-a1ac8d3a4cdf" providerId="AD" clId="Web-{B9B9DE07-B406-4CC7-8477-A5C784BE058E}" dt="2022-05-04T06:12:49.927" v="139"/>
          <ac:spMkLst>
            <pc:docMk/>
            <pc:sldMk cId="3743494999" sldId="312"/>
            <ac:spMk id="10" creationId="{92A3AF4A-CA86-D6E7-648F-9A205C007914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45:23.468" v="314" actId="1076"/>
          <ac:spMkLst>
            <pc:docMk/>
            <pc:sldMk cId="3743494999" sldId="312"/>
            <ac:spMk id="12" creationId="{76D9994A-B304-A039-DE9A-4B2DC694CD17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13:30.122" v="151" actId="1076"/>
          <ac:spMkLst>
            <pc:docMk/>
            <pc:sldMk cId="3743494999" sldId="312"/>
            <ac:spMk id="13" creationId="{49588E74-8DE9-C087-5764-657C8C8180FF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45:20.891" v="313" actId="1076"/>
          <ac:spMkLst>
            <pc:docMk/>
            <pc:sldMk cId="3743494999" sldId="312"/>
            <ac:spMk id="14" creationId="{05A3CBAA-5366-A8EF-610E-01190EC877DE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02:39.958" v="85" actId="20577"/>
          <ac:spMkLst>
            <pc:docMk/>
            <pc:sldMk cId="3743494999" sldId="312"/>
            <ac:spMk id="16" creationId="{D55B1C1E-B3A8-1B5C-4EEB-4836FD2FCB74}"/>
          </ac:spMkLst>
        </pc:spChg>
        <pc:spChg chg="add mod">
          <ac:chgData name="pangjiayao990" userId="S::pangjiayao990_gmail.com#ext#@uwprod.onmicrosoft.com::a5ada5d3-e22c-4308-bd12-a1ac8d3a4cdf" providerId="AD" clId="Web-{B9B9DE07-B406-4CC7-8477-A5C784BE058E}" dt="2022-05-04T06:13:40.838" v="156" actId="20577"/>
          <ac:spMkLst>
            <pc:docMk/>
            <pc:sldMk cId="3743494999" sldId="312"/>
            <ac:spMk id="19" creationId="{F187BF55-0D8E-AA31-1E15-9758F83834A0}"/>
          </ac:spMkLst>
        </pc:spChg>
        <pc:grpChg chg="mod">
          <ac:chgData name="pangjiayao990" userId="S::pangjiayao990_gmail.com#ext#@uwprod.onmicrosoft.com::a5ada5d3-e22c-4308-bd12-a1ac8d3a4cdf" providerId="AD" clId="Web-{B9B9DE07-B406-4CC7-8477-A5C784BE058E}" dt="2022-05-04T06:13:25.560" v="150" actId="1076"/>
          <ac:grpSpMkLst>
            <pc:docMk/>
            <pc:sldMk cId="3743494999" sldId="312"/>
            <ac:grpSpMk id="5" creationId="{0C19C9F6-2FB2-AA54-0A4E-A82302580B46}"/>
          </ac:grpSpMkLst>
        </pc:grpChg>
        <pc:grpChg chg="mod">
          <ac:chgData name="pangjiayao990" userId="S::pangjiayao990_gmail.com#ext#@uwprod.onmicrosoft.com::a5ada5d3-e22c-4308-bd12-a1ac8d3a4cdf" providerId="AD" clId="Web-{B9B9DE07-B406-4CC7-8477-A5C784BE058E}" dt="2022-05-04T06:45:02.831" v="310" actId="1076"/>
          <ac:grpSpMkLst>
            <pc:docMk/>
            <pc:sldMk cId="3743494999" sldId="312"/>
            <ac:grpSpMk id="9" creationId="{5334037F-70A8-9C64-F764-4128690AF550}"/>
          </ac:grpSpMkLst>
        </pc:grpChg>
      </pc:sldChg>
      <pc:sldChg chg="modSp new">
        <pc:chgData name="pangjiayao990" userId="S::pangjiayao990_gmail.com#ext#@uwprod.onmicrosoft.com::a5ada5d3-e22c-4308-bd12-a1ac8d3a4cdf" providerId="AD" clId="Web-{B9B9DE07-B406-4CC7-8477-A5C784BE058E}" dt="2022-05-04T06:17:20.074" v="246" actId="20577"/>
        <pc:sldMkLst>
          <pc:docMk/>
          <pc:sldMk cId="1876282597" sldId="313"/>
        </pc:sldMkLst>
        <pc:spChg chg="mod">
          <ac:chgData name="pangjiayao990" userId="S::pangjiayao990_gmail.com#ext#@uwprod.onmicrosoft.com::a5ada5d3-e22c-4308-bd12-a1ac8d3a4cdf" providerId="AD" clId="Web-{B9B9DE07-B406-4CC7-8477-A5C784BE058E}" dt="2022-05-04T06:11:52.829" v="135" actId="20577"/>
          <ac:spMkLst>
            <pc:docMk/>
            <pc:sldMk cId="1876282597" sldId="313"/>
            <ac:spMk id="2" creationId="{04B1D2C6-6E1C-84AF-5467-1228C758BD67}"/>
          </ac:spMkLst>
        </pc:spChg>
        <pc:spChg chg="mod">
          <ac:chgData name="pangjiayao990" userId="S::pangjiayao990_gmail.com#ext#@uwprod.onmicrosoft.com::a5ada5d3-e22c-4308-bd12-a1ac8d3a4cdf" providerId="AD" clId="Web-{B9B9DE07-B406-4CC7-8477-A5C784BE058E}" dt="2022-05-04T06:17:20.074" v="246" actId="20577"/>
          <ac:spMkLst>
            <pc:docMk/>
            <pc:sldMk cId="1876282597" sldId="313"/>
            <ac:spMk id="3" creationId="{4358A3F8-21F1-4FD6-D288-D46F6D14694E}"/>
          </ac:spMkLst>
        </pc:spChg>
      </pc:sldChg>
    </pc:docChg>
  </pc:docChgLst>
  <pc:docChgLst>
    <pc:chgData name="AI GUAN" userId="S::aguan3@wisc.edu::5496c27d-a4c6-44ae-9b21-bf57747a3312" providerId="AD" clId="Web-{9F3C8DD7-F25B-4EFC-9FE3-010F8E660A9C}"/>
    <pc:docChg chg="modSld">
      <pc:chgData name="AI GUAN" userId="S::aguan3@wisc.edu::5496c27d-a4c6-44ae-9b21-bf57747a3312" providerId="AD" clId="Web-{9F3C8DD7-F25B-4EFC-9FE3-010F8E660A9C}" dt="2022-05-03T01:17:11.444" v="1" actId="20577"/>
      <pc:docMkLst>
        <pc:docMk/>
      </pc:docMkLst>
      <pc:sldChg chg="modSp">
        <pc:chgData name="AI GUAN" userId="S::aguan3@wisc.edu::5496c27d-a4c6-44ae-9b21-bf57747a3312" providerId="AD" clId="Web-{9F3C8DD7-F25B-4EFC-9FE3-010F8E660A9C}" dt="2022-05-03T01:17:11.444" v="1" actId="20577"/>
        <pc:sldMkLst>
          <pc:docMk/>
          <pc:sldMk cId="2005066416" sldId="285"/>
        </pc:sldMkLst>
        <pc:spChg chg="mod">
          <ac:chgData name="AI GUAN" userId="S::aguan3@wisc.edu::5496c27d-a4c6-44ae-9b21-bf57747a3312" providerId="AD" clId="Web-{9F3C8DD7-F25B-4EFC-9FE3-010F8E660A9C}" dt="2022-05-03T01:17:11.444" v="1" actId="20577"/>
          <ac:spMkLst>
            <pc:docMk/>
            <pc:sldMk cId="2005066416" sldId="285"/>
            <ac:spMk id="4" creationId="{37ED0A79-5DEF-DDE1-7598-BCC0273E03E9}"/>
          </ac:spMkLst>
        </pc:spChg>
      </pc:sldChg>
      <pc:sldChg chg="modCm">
        <pc:chgData name="AI GUAN" userId="S::aguan3@wisc.edu::5496c27d-a4c6-44ae-9b21-bf57747a3312" providerId="AD" clId="Web-{9F3C8DD7-F25B-4EFC-9FE3-010F8E660A9C}" dt="2022-05-03T01:16:10.647" v="0"/>
        <pc:sldMkLst>
          <pc:docMk/>
          <pc:sldMk cId="1602317064" sldId="286"/>
        </pc:sldMkLst>
      </pc:sldChg>
    </pc:docChg>
  </pc:docChgLst>
  <pc:docChgLst>
    <pc:chgData name="AI GUAN" userId="S::aguan3@wisc.edu::5496c27d-a4c6-44ae-9b21-bf57747a3312" providerId="AD" clId="Web-{CB0F3E51-C898-418D-8411-E78D3790E49E}"/>
    <pc:docChg chg="modSld">
      <pc:chgData name="AI GUAN" userId="S::aguan3@wisc.edu::5496c27d-a4c6-44ae-9b21-bf57747a3312" providerId="AD" clId="Web-{CB0F3E51-C898-418D-8411-E78D3790E49E}" dt="2022-05-04T03:05:46.428" v="1"/>
      <pc:docMkLst>
        <pc:docMk/>
      </pc:docMkLst>
      <pc:sldChg chg="modSp">
        <pc:chgData name="AI GUAN" userId="S::aguan3@wisc.edu::5496c27d-a4c6-44ae-9b21-bf57747a3312" providerId="AD" clId="Web-{CB0F3E51-C898-418D-8411-E78D3790E49E}" dt="2022-05-04T03:05:46.428" v="1"/>
        <pc:sldMkLst>
          <pc:docMk/>
          <pc:sldMk cId="1985152760" sldId="302"/>
        </pc:sldMkLst>
        <pc:graphicFrameChg chg="mod modGraphic">
          <ac:chgData name="AI GUAN" userId="S::aguan3@wisc.edu::5496c27d-a4c6-44ae-9b21-bf57747a3312" providerId="AD" clId="Web-{CB0F3E51-C898-418D-8411-E78D3790E49E}" dt="2022-05-04T03:05:46.428" v="1"/>
          <ac:graphicFrameMkLst>
            <pc:docMk/>
            <pc:sldMk cId="1985152760" sldId="302"/>
            <ac:graphicFrameMk id="6" creationId="{8FE09BF4-49BC-1F96-B8E7-62CF595D48D1}"/>
          </ac:graphicFrameMkLst>
        </pc:graphicFrameChg>
      </pc:sldChg>
    </pc:docChg>
  </pc:docChgLst>
  <pc:docChgLst>
    <pc:chgData name="SIRIN KURIAN ABRAHAM" userId="S::skabraham@wisc.edu::09579e3d-db67-4f46-929f-0ceac2a90008" providerId="AD" clId="Web-{CA5A0A28-02A7-4B40-9E9C-7E76EA0DB5EA}"/>
    <pc:docChg chg="addSld delSld modSld sldOrd">
      <pc:chgData name="SIRIN KURIAN ABRAHAM" userId="S::skabraham@wisc.edu::09579e3d-db67-4f46-929f-0ceac2a90008" providerId="AD" clId="Web-{CA5A0A28-02A7-4B40-9E9C-7E76EA0DB5EA}" dt="2022-05-04T02:37:41.798" v="122" actId="1076"/>
      <pc:docMkLst>
        <pc:docMk/>
      </pc:docMkLst>
      <pc:sldChg chg="modSp">
        <pc:chgData name="SIRIN KURIAN ABRAHAM" userId="S::skabraham@wisc.edu::09579e3d-db67-4f46-929f-0ceac2a90008" providerId="AD" clId="Web-{CA5A0A28-02A7-4B40-9E9C-7E76EA0DB5EA}" dt="2022-05-04T02:35:28.733" v="97" actId="20577"/>
        <pc:sldMkLst>
          <pc:docMk/>
          <pc:sldMk cId="1985152760" sldId="302"/>
        </pc:sldMkLst>
        <pc:spChg chg="mod">
          <ac:chgData name="SIRIN KURIAN ABRAHAM" userId="S::skabraham@wisc.edu::09579e3d-db67-4f46-929f-0ceac2a90008" providerId="AD" clId="Web-{CA5A0A28-02A7-4B40-9E9C-7E76EA0DB5EA}" dt="2022-05-04T02:35:28.733" v="97" actId="20577"/>
          <ac:spMkLst>
            <pc:docMk/>
            <pc:sldMk cId="1985152760" sldId="302"/>
            <ac:spMk id="2" creationId="{2CDD800D-CE5C-B46F-4C71-B591FD176C8F}"/>
          </ac:spMkLst>
        </pc:spChg>
      </pc:sldChg>
      <pc:sldChg chg="modSp">
        <pc:chgData name="SIRIN KURIAN ABRAHAM" userId="S::skabraham@wisc.edu::09579e3d-db67-4f46-929f-0ceac2a90008" providerId="AD" clId="Web-{CA5A0A28-02A7-4B40-9E9C-7E76EA0DB5EA}" dt="2022-05-04T02:35:42.312" v="109" actId="14100"/>
        <pc:sldMkLst>
          <pc:docMk/>
          <pc:sldMk cId="2360227658" sldId="303"/>
        </pc:sldMkLst>
        <pc:spChg chg="mod">
          <ac:chgData name="SIRIN KURIAN ABRAHAM" userId="S::skabraham@wisc.edu::09579e3d-db67-4f46-929f-0ceac2a90008" providerId="AD" clId="Web-{CA5A0A28-02A7-4B40-9E9C-7E76EA0DB5EA}" dt="2022-05-04T02:35:42.312" v="109" actId="14100"/>
          <ac:spMkLst>
            <pc:docMk/>
            <pc:sldMk cId="2360227658" sldId="303"/>
            <ac:spMk id="2" creationId="{E111B53F-937B-ADCA-52DB-8F94C5F2D68A}"/>
          </ac:spMkLst>
        </pc:spChg>
      </pc:sldChg>
      <pc:sldChg chg="modSp">
        <pc:chgData name="SIRIN KURIAN ABRAHAM" userId="S::skabraham@wisc.edu::09579e3d-db67-4f46-929f-0ceac2a90008" providerId="AD" clId="Web-{CA5A0A28-02A7-4B40-9E9C-7E76EA0DB5EA}" dt="2022-05-04T02:35:33.030" v="102" actId="20577"/>
        <pc:sldMkLst>
          <pc:docMk/>
          <pc:sldMk cId="2198913447" sldId="306"/>
        </pc:sldMkLst>
        <pc:spChg chg="mod">
          <ac:chgData name="SIRIN KURIAN ABRAHAM" userId="S::skabraham@wisc.edu::09579e3d-db67-4f46-929f-0ceac2a90008" providerId="AD" clId="Web-{CA5A0A28-02A7-4B40-9E9C-7E76EA0DB5EA}" dt="2022-05-04T02:35:33.030" v="102" actId="20577"/>
          <ac:spMkLst>
            <pc:docMk/>
            <pc:sldMk cId="2198913447" sldId="306"/>
            <ac:spMk id="2" creationId="{0038FB79-3F64-6AAD-C47D-D9E8DF8B1061}"/>
          </ac:spMkLst>
        </pc:spChg>
      </pc:sldChg>
      <pc:sldChg chg="addSp modSp">
        <pc:chgData name="SIRIN KURIAN ABRAHAM" userId="S::skabraham@wisc.edu::09579e3d-db67-4f46-929f-0ceac2a90008" providerId="AD" clId="Web-{CA5A0A28-02A7-4B40-9E9C-7E76EA0DB5EA}" dt="2022-05-04T02:37:41.798" v="122" actId="1076"/>
        <pc:sldMkLst>
          <pc:docMk/>
          <pc:sldMk cId="1264919377" sldId="307"/>
        </pc:sldMkLst>
        <pc:spChg chg="mod">
          <ac:chgData name="SIRIN KURIAN ABRAHAM" userId="S::skabraham@wisc.edu::09579e3d-db67-4f46-929f-0ceac2a90008" providerId="AD" clId="Web-{CA5A0A28-02A7-4B40-9E9C-7E76EA0DB5EA}" dt="2022-05-04T02:36:14.234" v="112" actId="1076"/>
          <ac:spMkLst>
            <pc:docMk/>
            <pc:sldMk cId="1264919377" sldId="307"/>
            <ac:spMk id="5" creationId="{2F25F36D-4430-9D82-266E-B3C1654DCBF0}"/>
          </ac:spMkLst>
        </pc:spChg>
        <pc:spChg chg="add mod">
          <ac:chgData name="SIRIN KURIAN ABRAHAM" userId="S::skabraham@wisc.edu::09579e3d-db67-4f46-929f-0ceac2a90008" providerId="AD" clId="Web-{CA5A0A28-02A7-4B40-9E9C-7E76EA0DB5EA}" dt="2022-05-04T02:36:02.531" v="111" actId="1076"/>
          <ac:spMkLst>
            <pc:docMk/>
            <pc:sldMk cId="1264919377" sldId="307"/>
            <ac:spMk id="8" creationId="{5A7F9D33-68CC-801B-9838-0EBB7B843B13}"/>
          </ac:spMkLst>
        </pc:spChg>
        <pc:spChg chg="add mod">
          <ac:chgData name="SIRIN KURIAN ABRAHAM" userId="S::skabraham@wisc.edu::09579e3d-db67-4f46-929f-0ceac2a90008" providerId="AD" clId="Web-{CA5A0A28-02A7-4B40-9E9C-7E76EA0DB5EA}" dt="2022-05-04T02:35:51.327" v="110" actId="1076"/>
          <ac:spMkLst>
            <pc:docMk/>
            <pc:sldMk cId="1264919377" sldId="307"/>
            <ac:spMk id="9" creationId="{E279197F-0934-ABA7-9D7E-878DB762667F}"/>
          </ac:spMkLst>
        </pc:spChg>
        <pc:picChg chg="mod">
          <ac:chgData name="SIRIN KURIAN ABRAHAM" userId="S::skabraham@wisc.edu::09579e3d-db67-4f46-929f-0ceac2a90008" providerId="AD" clId="Web-{CA5A0A28-02A7-4B40-9E9C-7E76EA0DB5EA}" dt="2022-05-04T02:37:41.798" v="122" actId="1076"/>
          <ac:picMkLst>
            <pc:docMk/>
            <pc:sldMk cId="1264919377" sldId="307"/>
            <ac:picMk id="3" creationId="{43A76A29-15B7-CBF3-DEB1-2D38401B3998}"/>
          </ac:picMkLst>
        </pc:picChg>
      </pc:sldChg>
      <pc:sldChg chg="new del">
        <pc:chgData name="SIRIN KURIAN ABRAHAM" userId="S::skabraham@wisc.edu::09579e3d-db67-4f46-929f-0ceac2a90008" providerId="AD" clId="Web-{CA5A0A28-02A7-4B40-9E9C-7E76EA0DB5EA}" dt="2022-05-04T02:27:52.180" v="1"/>
        <pc:sldMkLst>
          <pc:docMk/>
          <pc:sldMk cId="2687902023" sldId="308"/>
        </pc:sldMkLst>
      </pc:sldChg>
      <pc:sldChg chg="delSp modSp new ord">
        <pc:chgData name="SIRIN KURIAN ABRAHAM" userId="S::skabraham@wisc.edu::09579e3d-db67-4f46-929f-0ceac2a90008" providerId="AD" clId="Web-{CA5A0A28-02A7-4B40-9E9C-7E76EA0DB5EA}" dt="2022-05-04T02:30:17.932" v="60" actId="20577"/>
        <pc:sldMkLst>
          <pc:docMk/>
          <pc:sldMk cId="3191163938" sldId="308"/>
        </pc:sldMkLst>
        <pc:spChg chg="mod">
          <ac:chgData name="SIRIN KURIAN ABRAHAM" userId="S::skabraham@wisc.edu::09579e3d-db67-4f46-929f-0ceac2a90008" providerId="AD" clId="Web-{CA5A0A28-02A7-4B40-9E9C-7E76EA0DB5EA}" dt="2022-05-04T02:30:17.932" v="60" actId="20577"/>
          <ac:spMkLst>
            <pc:docMk/>
            <pc:sldMk cId="3191163938" sldId="308"/>
            <ac:spMk id="2" creationId="{B5195E2E-692C-2602-8094-48A8DB730D28}"/>
          </ac:spMkLst>
        </pc:spChg>
        <pc:spChg chg="del mod">
          <ac:chgData name="SIRIN KURIAN ABRAHAM" userId="S::skabraham@wisc.edu::09579e3d-db67-4f46-929f-0ceac2a90008" providerId="AD" clId="Web-{CA5A0A28-02A7-4B40-9E9C-7E76EA0DB5EA}" dt="2022-05-04T02:28:29.806" v="59"/>
          <ac:spMkLst>
            <pc:docMk/>
            <pc:sldMk cId="3191163938" sldId="308"/>
            <ac:spMk id="3" creationId="{A5FAE531-2ADA-EDCF-8F84-516C7BD38F0B}"/>
          </ac:spMkLst>
        </pc:spChg>
      </pc:sldChg>
    </pc:docChg>
  </pc:docChgLst>
  <pc:docChgLst>
    <pc:chgData name="SIRIN KURIAN ABRAHAM" userId="S::skabraham@wisc.edu::09579e3d-db67-4f46-929f-0ceac2a90008" providerId="AD" clId="Web-{59390219-4350-458F-B66F-4CAC3CA55384}"/>
    <pc:docChg chg="addSld modSld">
      <pc:chgData name="SIRIN KURIAN ABRAHAM" userId="S::skabraham@wisc.edu::09579e3d-db67-4f46-929f-0ceac2a90008" providerId="AD" clId="Web-{59390219-4350-458F-B66F-4CAC3CA55384}" dt="2022-05-04T02:42:47.663" v="2"/>
      <pc:docMkLst>
        <pc:docMk/>
      </pc:docMkLst>
      <pc:sldChg chg="modSp">
        <pc:chgData name="SIRIN KURIAN ABRAHAM" userId="S::skabraham@wisc.edu::09579e3d-db67-4f46-929f-0ceac2a90008" providerId="AD" clId="Web-{59390219-4350-458F-B66F-4CAC3CA55384}" dt="2022-05-04T02:42:27.538" v="1" actId="20577"/>
        <pc:sldMkLst>
          <pc:docMk/>
          <pc:sldMk cId="3191163938" sldId="308"/>
        </pc:sldMkLst>
        <pc:spChg chg="mod">
          <ac:chgData name="SIRIN KURIAN ABRAHAM" userId="S::skabraham@wisc.edu::09579e3d-db67-4f46-929f-0ceac2a90008" providerId="AD" clId="Web-{59390219-4350-458F-B66F-4CAC3CA55384}" dt="2022-05-04T02:42:27.538" v="1" actId="20577"/>
          <ac:spMkLst>
            <pc:docMk/>
            <pc:sldMk cId="3191163938" sldId="308"/>
            <ac:spMk id="2" creationId="{B5195E2E-692C-2602-8094-48A8DB730D28}"/>
          </ac:spMkLst>
        </pc:spChg>
      </pc:sldChg>
      <pc:sldChg chg="new">
        <pc:chgData name="SIRIN KURIAN ABRAHAM" userId="S::skabraham@wisc.edu::09579e3d-db67-4f46-929f-0ceac2a90008" providerId="AD" clId="Web-{59390219-4350-458F-B66F-4CAC3CA55384}" dt="2022-05-04T02:42:47.663" v="2"/>
        <pc:sldMkLst>
          <pc:docMk/>
          <pc:sldMk cId="4224678241" sldId="309"/>
        </pc:sldMkLst>
      </pc:sldChg>
    </pc:docChg>
  </pc:docChgLst>
  <pc:docChgLst>
    <pc:chgData name="SIRIN KURIAN ABRAHAM" userId="S::skabraham@wisc.edu::09579e3d-db67-4f46-929f-0ceac2a90008" providerId="AD" clId="Web-{6E06205E-0216-4BE5-AE22-3FE173F0B3BD}"/>
    <pc:docChg chg="modSld">
      <pc:chgData name="SIRIN KURIAN ABRAHAM" userId="S::skabraham@wisc.edu::09579e3d-db67-4f46-929f-0ceac2a90008" providerId="AD" clId="Web-{6E06205E-0216-4BE5-AE22-3FE173F0B3BD}" dt="2022-05-04T05:17:18.604" v="28"/>
      <pc:docMkLst>
        <pc:docMk/>
      </pc:docMkLst>
      <pc:sldChg chg="delSp modSp">
        <pc:chgData name="SIRIN KURIAN ABRAHAM" userId="S::skabraham@wisc.edu::09579e3d-db67-4f46-929f-0ceac2a90008" providerId="AD" clId="Web-{6E06205E-0216-4BE5-AE22-3FE173F0B3BD}" dt="2022-05-04T05:17:18.604" v="28"/>
        <pc:sldMkLst>
          <pc:docMk/>
          <pc:sldMk cId="3191163938" sldId="308"/>
        </pc:sldMkLst>
        <pc:spChg chg="mod">
          <ac:chgData name="SIRIN KURIAN ABRAHAM" userId="S::skabraham@wisc.edu::09579e3d-db67-4f46-929f-0ceac2a90008" providerId="AD" clId="Web-{6E06205E-0216-4BE5-AE22-3FE173F0B3BD}" dt="2022-05-04T05:17:14.385" v="26" actId="20577"/>
          <ac:spMkLst>
            <pc:docMk/>
            <pc:sldMk cId="3191163938" sldId="308"/>
            <ac:spMk id="2" creationId="{B5195E2E-692C-2602-8094-48A8DB730D28}"/>
          </ac:spMkLst>
        </pc:spChg>
        <pc:spChg chg="del mod">
          <ac:chgData name="SIRIN KURIAN ABRAHAM" userId="S::skabraham@wisc.edu::09579e3d-db67-4f46-929f-0ceac2a90008" providerId="AD" clId="Web-{6E06205E-0216-4BE5-AE22-3FE173F0B3BD}" dt="2022-05-04T05:17:18.604" v="28"/>
          <ac:spMkLst>
            <pc:docMk/>
            <pc:sldMk cId="3191163938" sldId="308"/>
            <ac:spMk id="5" creationId="{2C928009-CD18-C5BC-D80D-B806386E99F3}"/>
          </ac:spMkLst>
        </pc:spChg>
        <pc:spChg chg="del">
          <ac:chgData name="SIRIN KURIAN ABRAHAM" userId="S::skabraham@wisc.edu::09579e3d-db67-4f46-929f-0ceac2a90008" providerId="AD" clId="Web-{6E06205E-0216-4BE5-AE22-3FE173F0B3BD}" dt="2022-05-04T05:16:50.354" v="0"/>
          <ac:spMkLst>
            <pc:docMk/>
            <pc:sldMk cId="3191163938" sldId="308"/>
            <ac:spMk id="6" creationId="{1757A407-9563-9215-98E9-16FC59C1F00A}"/>
          </ac:spMkLst>
        </pc:spChg>
      </pc:sldChg>
    </pc:docChg>
  </pc:docChgLst>
  <pc:docChgLst>
    <pc:chgData name="ARAVIND VARATHAN" userId="S::avarathan@wisc.edu::e1d5f4aa-287b-459e-80bb-00998b56fdb1" providerId="AD" clId="Web-{9FB1EE6E-C0C8-4783-9666-6AAD2CF4E0CF}"/>
    <pc:docChg chg="addSld modSld">
      <pc:chgData name="ARAVIND VARATHAN" userId="S::avarathan@wisc.edu::e1d5f4aa-287b-459e-80bb-00998b56fdb1" providerId="AD" clId="Web-{9FB1EE6E-C0C8-4783-9666-6AAD2CF4E0CF}" dt="2022-05-02T19:43:43.366" v="5" actId="1076"/>
      <pc:docMkLst>
        <pc:docMk/>
      </pc:docMkLst>
      <pc:sldChg chg="addSp modSp">
        <pc:chgData name="ARAVIND VARATHAN" userId="S::avarathan@wisc.edu::e1d5f4aa-287b-459e-80bb-00998b56fdb1" providerId="AD" clId="Web-{9FB1EE6E-C0C8-4783-9666-6AAD2CF4E0CF}" dt="2022-05-02T19:43:23.945" v="1" actId="1076"/>
        <pc:sldMkLst>
          <pc:docMk/>
          <pc:sldMk cId="2025183004" sldId="295"/>
        </pc:sldMkLst>
        <pc:spChg chg="add mod">
          <ac:chgData name="ARAVIND VARATHAN" userId="S::avarathan@wisc.edu::e1d5f4aa-287b-459e-80bb-00998b56fdb1" providerId="AD" clId="Web-{9FB1EE6E-C0C8-4783-9666-6AAD2CF4E0CF}" dt="2022-05-02T19:43:23.945" v="1" actId="1076"/>
          <ac:spMkLst>
            <pc:docMk/>
            <pc:sldMk cId="2025183004" sldId="295"/>
            <ac:spMk id="6" creationId="{9042FF70-8C0C-D3AB-7195-A9EA908F66AA}"/>
          </ac:spMkLst>
        </pc:spChg>
      </pc:sldChg>
      <pc:sldChg chg="addSp delSp modSp new">
        <pc:chgData name="ARAVIND VARATHAN" userId="S::avarathan@wisc.edu::e1d5f4aa-287b-459e-80bb-00998b56fdb1" providerId="AD" clId="Web-{9FB1EE6E-C0C8-4783-9666-6AAD2CF4E0CF}" dt="2022-05-02T19:43:43.366" v="5" actId="1076"/>
        <pc:sldMkLst>
          <pc:docMk/>
          <pc:sldMk cId="589583045" sldId="297"/>
        </pc:sldMkLst>
        <pc:spChg chg="del">
          <ac:chgData name="ARAVIND VARATHAN" userId="S::avarathan@wisc.edu::e1d5f4aa-287b-459e-80bb-00998b56fdb1" providerId="AD" clId="Web-{9FB1EE6E-C0C8-4783-9666-6AAD2CF4E0CF}" dt="2022-05-02T19:43:37.132" v="3"/>
          <ac:spMkLst>
            <pc:docMk/>
            <pc:sldMk cId="589583045" sldId="297"/>
            <ac:spMk id="3" creationId="{5C41CB1A-863C-A0AC-B2DD-A76A9129CE35}"/>
          </ac:spMkLst>
        </pc:spChg>
        <pc:spChg chg="add mod">
          <ac:chgData name="ARAVIND VARATHAN" userId="S::avarathan@wisc.edu::e1d5f4aa-287b-459e-80bb-00998b56fdb1" providerId="AD" clId="Web-{9FB1EE6E-C0C8-4783-9666-6AAD2CF4E0CF}" dt="2022-05-02T19:43:43.366" v="5" actId="1076"/>
          <ac:spMkLst>
            <pc:docMk/>
            <pc:sldMk cId="589583045" sldId="297"/>
            <ac:spMk id="6" creationId="{96002970-2E3B-B30B-CF5F-B8D848B3B65D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D08D0AE1-3818-4091-99E6-E2A19FAF8D18}"/>
    <pc:docChg chg="addSld modSld">
      <pc:chgData name="pangjiayao990" userId="S::pangjiayao990_gmail.com#ext#@uwprod.onmicrosoft.com::a5ada5d3-e22c-4308-bd12-a1ac8d3a4cdf" providerId="AD" clId="Web-{D08D0AE1-3818-4091-99E6-E2A19FAF8D18}" dt="2022-05-04T05:44:03.895" v="24" actId="20577"/>
      <pc:docMkLst>
        <pc:docMk/>
      </pc:docMkLst>
      <pc:sldChg chg="modSp">
        <pc:chgData name="pangjiayao990" userId="S::pangjiayao990_gmail.com#ext#@uwprod.onmicrosoft.com::a5ada5d3-e22c-4308-bd12-a1ac8d3a4cdf" providerId="AD" clId="Web-{D08D0AE1-3818-4091-99E6-E2A19FAF8D18}" dt="2022-05-04T05:40:15.817" v="9" actId="20577"/>
        <pc:sldMkLst>
          <pc:docMk/>
          <pc:sldMk cId="1180873298" sldId="304"/>
        </pc:sldMkLst>
        <pc:spChg chg="mod">
          <ac:chgData name="pangjiayao990" userId="S::pangjiayao990_gmail.com#ext#@uwprod.onmicrosoft.com::a5ada5d3-e22c-4308-bd12-a1ac8d3a4cdf" providerId="AD" clId="Web-{D08D0AE1-3818-4091-99E6-E2A19FAF8D18}" dt="2022-05-04T05:40:15.817" v="9" actId="20577"/>
          <ac:spMkLst>
            <pc:docMk/>
            <pc:sldMk cId="1180873298" sldId="304"/>
            <ac:spMk id="5" creationId="{B7C70335-6D49-776E-2612-CDCBED1D8CF5}"/>
          </ac:spMkLst>
        </pc:spChg>
      </pc:sldChg>
      <pc:sldChg chg="modSp new">
        <pc:chgData name="pangjiayao990" userId="S::pangjiayao990_gmail.com#ext#@uwprod.onmicrosoft.com::a5ada5d3-e22c-4308-bd12-a1ac8d3a4cdf" providerId="AD" clId="Web-{D08D0AE1-3818-4091-99E6-E2A19FAF8D18}" dt="2022-05-04T05:44:03.895" v="24" actId="20577"/>
        <pc:sldMkLst>
          <pc:docMk/>
          <pc:sldMk cId="4138851001" sldId="313"/>
        </pc:sldMkLst>
        <pc:spChg chg="mod">
          <ac:chgData name="pangjiayao990" userId="S::pangjiayao990_gmail.com#ext#@uwprod.onmicrosoft.com::a5ada5d3-e22c-4308-bd12-a1ac8d3a4cdf" providerId="AD" clId="Web-{D08D0AE1-3818-4091-99E6-E2A19FAF8D18}" dt="2022-05-04T05:44:03.895" v="24" actId="20577"/>
          <ac:spMkLst>
            <pc:docMk/>
            <pc:sldMk cId="4138851001" sldId="313"/>
            <ac:spMk id="2" creationId="{6F1A2615-0493-942C-585E-E7D51568967C}"/>
          </ac:spMkLst>
        </pc:spChg>
      </pc:sldChg>
    </pc:docChg>
  </pc:docChgLst>
  <pc:docChgLst>
    <pc:chgData name="SIRIN KURIAN ABRAHAM" userId="S::skabraham@wisc.edu::09579e3d-db67-4f46-929f-0ceac2a90008" providerId="AD" clId="Web-{9FA5B1B4-EC94-4418-B272-8870F0108071}"/>
    <pc:docChg chg="addSld delSld modSld sldOrd">
      <pc:chgData name="SIRIN KURIAN ABRAHAM" userId="S::skabraham@wisc.edu::09579e3d-db67-4f46-929f-0ceac2a90008" providerId="AD" clId="Web-{9FA5B1B4-EC94-4418-B272-8870F0108071}" dt="2022-05-04T16:08:07.131" v="266" actId="20577"/>
      <pc:docMkLst>
        <pc:docMk/>
      </pc:docMkLst>
      <pc:sldChg chg="modSp">
        <pc:chgData name="SIRIN KURIAN ABRAHAM" userId="S::skabraham@wisc.edu::09579e3d-db67-4f46-929f-0ceac2a90008" providerId="AD" clId="Web-{9FA5B1B4-EC94-4418-B272-8870F0108071}" dt="2022-05-04T15:56:16.170" v="19" actId="1076"/>
        <pc:sldMkLst>
          <pc:docMk/>
          <pc:sldMk cId="1486217434" sldId="259"/>
        </pc:sldMkLst>
        <pc:spChg chg="mod">
          <ac:chgData name="SIRIN KURIAN ABRAHAM" userId="S::skabraham@wisc.edu::09579e3d-db67-4f46-929f-0ceac2a90008" providerId="AD" clId="Web-{9FA5B1B4-EC94-4418-B272-8870F0108071}" dt="2022-05-04T15:56:16.170" v="19" actId="1076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SIRIN KURIAN ABRAHAM" userId="S::skabraham@wisc.edu::09579e3d-db67-4f46-929f-0ceac2a90008" providerId="AD" clId="Web-{9FA5B1B4-EC94-4418-B272-8870F0108071}" dt="2022-05-04T15:56:09.092" v="18" actId="1076"/>
          <ac:spMkLst>
            <pc:docMk/>
            <pc:sldMk cId="1486217434" sldId="259"/>
            <ac:spMk id="3" creationId="{D32BC12F-B260-F650-616E-9A20D0B087A9}"/>
          </ac:spMkLst>
        </pc:spChg>
        <pc:spChg chg="mod">
          <ac:chgData name="SIRIN KURIAN ABRAHAM" userId="S::skabraham@wisc.edu::09579e3d-db67-4f46-929f-0ceac2a90008" providerId="AD" clId="Web-{9FA5B1B4-EC94-4418-B272-8870F0108071}" dt="2022-05-04T15:56:03.467" v="17" actId="1076"/>
          <ac:spMkLst>
            <pc:docMk/>
            <pc:sldMk cId="1486217434" sldId="259"/>
            <ac:spMk id="7" creationId="{298940BB-930E-49D5-A919-A9036E7593D9}"/>
          </ac:spMkLst>
        </pc:spChg>
      </pc:sldChg>
      <pc:sldChg chg="del">
        <pc:chgData name="SIRIN KURIAN ABRAHAM" userId="S::skabraham@wisc.edu::09579e3d-db67-4f46-929f-0ceac2a90008" providerId="AD" clId="Web-{9FA5B1B4-EC94-4418-B272-8870F0108071}" dt="2022-05-04T16:02:54.400" v="115"/>
        <pc:sldMkLst>
          <pc:docMk/>
          <pc:sldMk cId="1156443006" sldId="260"/>
        </pc:sldMkLst>
      </pc:sldChg>
      <pc:sldChg chg="modSp">
        <pc:chgData name="SIRIN KURIAN ABRAHAM" userId="S::skabraham@wisc.edu::09579e3d-db67-4f46-929f-0ceac2a90008" providerId="AD" clId="Web-{9FA5B1B4-EC94-4418-B272-8870F0108071}" dt="2022-05-04T16:06:34.789" v="217" actId="20577"/>
        <pc:sldMkLst>
          <pc:docMk/>
          <pc:sldMk cId="3610182151" sldId="264"/>
        </pc:sldMkLst>
        <pc:spChg chg="mod">
          <ac:chgData name="SIRIN KURIAN ABRAHAM" userId="S::skabraham@wisc.edu::09579e3d-db67-4f46-929f-0ceac2a90008" providerId="AD" clId="Web-{9FA5B1B4-EC94-4418-B272-8870F0108071}" dt="2022-05-04T16:06:34.789" v="217" actId="20577"/>
          <ac:spMkLst>
            <pc:docMk/>
            <pc:sldMk cId="3610182151" sldId="264"/>
            <ac:spMk id="2" creationId="{F87C96EC-FD43-3EAE-EE84-F6B9BC08FAF2}"/>
          </ac:spMkLst>
        </pc:spChg>
      </pc:sldChg>
      <pc:sldChg chg="addSp delSp modSp new">
        <pc:chgData name="SIRIN KURIAN ABRAHAM" userId="S::skabraham@wisc.edu::09579e3d-db67-4f46-929f-0ceac2a90008" providerId="AD" clId="Web-{9FA5B1B4-EC94-4418-B272-8870F0108071}" dt="2022-05-04T16:06:21.789" v="208" actId="20577"/>
        <pc:sldMkLst>
          <pc:docMk/>
          <pc:sldMk cId="78015364" sldId="265"/>
        </pc:sldMkLst>
        <pc:spChg chg="add mod">
          <ac:chgData name="SIRIN KURIAN ABRAHAM" userId="S::skabraham@wisc.edu::09579e3d-db67-4f46-929f-0ceac2a90008" providerId="AD" clId="Web-{9FA5B1B4-EC94-4418-B272-8870F0108071}" dt="2022-05-04T15:56:53.936" v="22" actId="1076"/>
          <ac:spMkLst>
            <pc:docMk/>
            <pc:sldMk cId="78015364" sldId="265"/>
            <ac:spMk id="4" creationId="{3B874E4B-2DE5-0140-C8FA-C126702DDF3B}"/>
          </ac:spMkLst>
        </pc:spChg>
        <pc:spChg chg="add del mod">
          <ac:chgData name="SIRIN KURIAN ABRAHAM" userId="S::skabraham@wisc.edu::09579e3d-db67-4f46-929f-0ceac2a90008" providerId="AD" clId="Web-{9FA5B1B4-EC94-4418-B272-8870F0108071}" dt="2022-05-04T16:00:04.168" v="57"/>
          <ac:spMkLst>
            <pc:docMk/>
            <pc:sldMk cId="78015364" sldId="265"/>
            <ac:spMk id="12" creationId="{855042BB-3B95-2862-07AE-105E099BAF07}"/>
          </ac:spMkLst>
        </pc:spChg>
        <pc:spChg chg="add del mod">
          <ac:chgData name="SIRIN KURIAN ABRAHAM" userId="S::skabraham@wisc.edu::09579e3d-db67-4f46-929f-0ceac2a90008" providerId="AD" clId="Web-{9FA5B1B4-EC94-4418-B272-8870F0108071}" dt="2022-05-04T16:04:13.978" v="119"/>
          <ac:spMkLst>
            <pc:docMk/>
            <pc:sldMk cId="78015364" sldId="265"/>
            <ac:spMk id="15" creationId="{0CE70151-F58A-F340-2D6A-31AAA8CAC2C3}"/>
          </ac:spMkLst>
        </pc:spChg>
        <pc:spChg chg="add mod">
          <ac:chgData name="SIRIN KURIAN ABRAHAM" userId="S::skabraham@wisc.edu::09579e3d-db67-4f46-929f-0ceac2a90008" providerId="AD" clId="Web-{9FA5B1B4-EC94-4418-B272-8870F0108071}" dt="2022-05-04T16:06:21.789" v="208" actId="20577"/>
          <ac:spMkLst>
            <pc:docMk/>
            <pc:sldMk cId="78015364" sldId="265"/>
            <ac:spMk id="16" creationId="{228AEE0E-0F1F-889A-4670-B7649823D6EE}"/>
          </ac:spMkLst>
        </pc:spChg>
        <pc:grpChg chg="add mod">
          <ac:chgData name="SIRIN KURIAN ABRAHAM" userId="S::skabraham@wisc.edu::09579e3d-db67-4f46-929f-0ceac2a90008" providerId="AD" clId="Web-{9FA5B1B4-EC94-4418-B272-8870F0108071}" dt="2022-05-04T15:58:12.810" v="34" actId="1076"/>
          <ac:grpSpMkLst>
            <pc:docMk/>
            <pc:sldMk cId="78015364" sldId="265"/>
            <ac:grpSpMk id="8" creationId="{43FE8798-0D87-9F8D-5315-AAAFE175D45A}"/>
          </ac:grpSpMkLst>
        </pc:grpChg>
        <pc:picChg chg="add mod modCrop">
          <ac:chgData name="SIRIN KURIAN ABRAHAM" userId="S::skabraham@wisc.edu::09579e3d-db67-4f46-929f-0ceac2a90008" providerId="AD" clId="Web-{9FA5B1B4-EC94-4418-B272-8870F0108071}" dt="2022-05-04T15:59:16.059" v="52" actId="14100"/>
          <ac:picMkLst>
            <pc:docMk/>
            <pc:sldMk cId="78015364" sldId="265"/>
            <ac:picMk id="7" creationId="{CD0B1BE3-A8EE-4BA9-8993-5644CD747FDA}"/>
          </ac:picMkLst>
        </pc:picChg>
        <pc:picChg chg="add mod modCrop">
          <ac:chgData name="SIRIN KURIAN ABRAHAM" userId="S::skabraham@wisc.edu::09579e3d-db67-4f46-929f-0ceac2a90008" providerId="AD" clId="Web-{9FA5B1B4-EC94-4418-B272-8870F0108071}" dt="2022-05-04T15:59:04.840" v="50" actId="1076"/>
          <ac:picMkLst>
            <pc:docMk/>
            <pc:sldMk cId="78015364" sldId="265"/>
            <ac:picMk id="10" creationId="{4CB245ED-3D99-CEE0-79ED-412E4A1DD8FC}"/>
          </ac:picMkLst>
        </pc:picChg>
        <pc:picChg chg="add del mod">
          <ac:chgData name="SIRIN KURIAN ABRAHAM" userId="S::skabraham@wisc.edu::09579e3d-db67-4f46-929f-0ceac2a90008" providerId="AD" clId="Web-{9FA5B1B4-EC94-4418-B272-8870F0108071}" dt="2022-05-04T16:00:47.214" v="62"/>
          <ac:picMkLst>
            <pc:docMk/>
            <pc:sldMk cId="78015364" sldId="265"/>
            <ac:picMk id="13" creationId="{9839AC1D-0990-B8E4-D0E6-E5D03D3AE2DF}"/>
          </ac:picMkLst>
        </pc:picChg>
        <pc:cxnChg chg="add mod">
          <ac:chgData name="SIRIN KURIAN ABRAHAM" userId="S::skabraham@wisc.edu::09579e3d-db67-4f46-929f-0ceac2a90008" providerId="AD" clId="Web-{9FA5B1B4-EC94-4418-B272-8870F0108071}" dt="2022-05-04T15:57:46.810" v="30" actId="1076"/>
          <ac:cxnSpMkLst>
            <pc:docMk/>
            <pc:sldMk cId="78015364" sldId="265"/>
            <ac:cxnSpMk id="5" creationId="{31946A68-DE57-E86E-E958-76301C5A2C57}"/>
          </ac:cxnSpMkLst>
        </pc:cxnChg>
      </pc:sldChg>
      <pc:sldChg chg="addSp modSp add ord replId">
        <pc:chgData name="SIRIN KURIAN ABRAHAM" userId="S::skabraham@wisc.edu::09579e3d-db67-4f46-929f-0ceac2a90008" providerId="AD" clId="Web-{9FA5B1B4-EC94-4418-B272-8870F0108071}" dt="2022-05-04T16:08:07.131" v="266" actId="20577"/>
        <pc:sldMkLst>
          <pc:docMk/>
          <pc:sldMk cId="1574610905" sldId="266"/>
        </pc:sldMkLst>
        <pc:spChg chg="mod">
          <ac:chgData name="SIRIN KURIAN ABRAHAM" userId="S::skabraham@wisc.edu::09579e3d-db67-4f46-929f-0ceac2a90008" providerId="AD" clId="Web-{9FA5B1B4-EC94-4418-B272-8870F0108071}" dt="2022-05-04T16:06:55.132" v="224" actId="20577"/>
          <ac:spMkLst>
            <pc:docMk/>
            <pc:sldMk cId="1574610905" sldId="266"/>
            <ac:spMk id="2" creationId="{F87C96EC-FD43-3EAE-EE84-F6B9BC08FAF2}"/>
          </ac:spMkLst>
        </pc:spChg>
        <pc:spChg chg="add mod">
          <ac:chgData name="SIRIN KURIAN ABRAHAM" userId="S::skabraham@wisc.edu::09579e3d-db67-4f46-929f-0ceac2a90008" providerId="AD" clId="Web-{9FA5B1B4-EC94-4418-B272-8870F0108071}" dt="2022-05-04T16:08:07.131" v="266" actId="20577"/>
          <ac:spMkLst>
            <pc:docMk/>
            <pc:sldMk cId="1574610905" sldId="266"/>
            <ac:spMk id="3" creationId="{1632AA74-1D66-74F8-0DFC-BAE081D578DE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592E8E68-3E9D-401A-B260-E39A0278C908}"/>
    <pc:docChg chg="modSld">
      <pc:chgData name="pangjiayao990" userId="S::pangjiayao990_gmail.com#ext#@uwprod.onmicrosoft.com::a5ada5d3-e22c-4308-bd12-a1ac8d3a4cdf" providerId="AD" clId="Web-{592E8E68-3E9D-401A-B260-E39A0278C908}" dt="2022-05-04T05:38:06.369" v="198" actId="20577"/>
      <pc:docMkLst>
        <pc:docMk/>
      </pc:docMkLst>
      <pc:sldChg chg="modSp">
        <pc:chgData name="pangjiayao990" userId="S::pangjiayao990_gmail.com#ext#@uwprod.onmicrosoft.com::a5ada5d3-e22c-4308-bd12-a1ac8d3a4cdf" providerId="AD" clId="Web-{592E8E68-3E9D-401A-B260-E39A0278C908}" dt="2022-05-04T05:35:46.839" v="179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592E8E68-3E9D-401A-B260-E39A0278C908}" dt="2022-05-04T05:35:46.839" v="179" actId="20577"/>
          <ac:spMkLst>
            <pc:docMk/>
            <pc:sldMk cId="1985152760" sldId="302"/>
            <ac:spMk id="10" creationId="{17B794BF-9DCD-5672-3920-A9A9F2530ED8}"/>
          </ac:spMkLst>
        </pc:spChg>
      </pc:sldChg>
      <pc:sldChg chg="addSp modSp">
        <pc:chgData name="pangjiayao990" userId="S::pangjiayao990_gmail.com#ext#@uwprod.onmicrosoft.com::a5ada5d3-e22c-4308-bd12-a1ac8d3a4cdf" providerId="AD" clId="Web-{592E8E68-3E9D-401A-B260-E39A0278C908}" dt="2022-05-04T05:38:06.369" v="198" actId="20577"/>
        <pc:sldMkLst>
          <pc:docMk/>
          <pc:sldMk cId="1180873298" sldId="304"/>
        </pc:sldMkLst>
        <pc:spChg chg="add mod">
          <ac:chgData name="pangjiayao990" userId="S::pangjiayao990_gmail.com#ext#@uwprod.onmicrosoft.com::a5ada5d3-e22c-4308-bd12-a1ac8d3a4cdf" providerId="AD" clId="Web-{592E8E68-3E9D-401A-B260-E39A0278C908}" dt="2022-05-04T05:38:06.369" v="198" actId="20577"/>
          <ac:spMkLst>
            <pc:docMk/>
            <pc:sldMk cId="1180873298" sldId="304"/>
            <ac:spMk id="5" creationId="{B7C70335-6D49-776E-2612-CDCBED1D8CF5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65F89E4C-5F9C-4916-9C07-E5816674A75A}"/>
    <pc:docChg chg="addSld delSld modSld sldOrd">
      <pc:chgData name="pangjiayao990" userId="S::pangjiayao990_gmail.com#ext#@uwprod.onmicrosoft.com::a5ada5d3-e22c-4308-bd12-a1ac8d3a4cdf" providerId="AD" clId="Web-{65F89E4C-5F9C-4916-9C07-E5816674A75A}" dt="2022-04-30T17:54:38.242" v="17"/>
      <pc:docMkLst>
        <pc:docMk/>
      </pc:docMkLst>
      <pc:sldChg chg="addSp modSp mod modClrScheme chgLayout">
        <pc:chgData name="pangjiayao990" userId="S::pangjiayao990_gmail.com#ext#@uwprod.onmicrosoft.com::a5ada5d3-e22c-4308-bd12-a1ac8d3a4cdf" providerId="AD" clId="Web-{65F89E4C-5F9C-4916-9C07-E5816674A75A}" dt="2022-04-30T17:54:35.633" v="16" actId="20577"/>
        <pc:sldMkLst>
          <pc:docMk/>
          <pc:sldMk cId="2005066416" sldId="285"/>
        </pc:sldMkLst>
        <pc:spChg chg="mod ord">
          <ac:chgData name="pangjiayao990" userId="S::pangjiayao990_gmail.com#ext#@uwprod.onmicrosoft.com::a5ada5d3-e22c-4308-bd12-a1ac8d3a4cdf" providerId="AD" clId="Web-{65F89E4C-5F9C-4916-9C07-E5816674A75A}" dt="2022-04-30T17:54:32.117" v="15"/>
          <ac:spMkLst>
            <pc:docMk/>
            <pc:sldMk cId="2005066416" sldId="285"/>
            <ac:spMk id="2" creationId="{3EB64997-61B5-CC7E-8CB1-7909F0DD2AFF}"/>
          </ac:spMkLst>
        </pc:spChg>
        <pc:spChg chg="mod ord">
          <ac:chgData name="pangjiayao990" userId="S::pangjiayao990_gmail.com#ext#@uwprod.onmicrosoft.com::a5ada5d3-e22c-4308-bd12-a1ac8d3a4cdf" providerId="AD" clId="Web-{65F89E4C-5F9C-4916-9C07-E5816674A75A}" dt="2022-04-30T17:54:32.117" v="15"/>
          <ac:spMkLst>
            <pc:docMk/>
            <pc:sldMk cId="2005066416" sldId="285"/>
            <ac:spMk id="3" creationId="{B8C30D45-09AC-03F7-AEAB-AD5EE02B6867}"/>
          </ac:spMkLst>
        </pc:spChg>
        <pc:spChg chg="add mod ord">
          <ac:chgData name="pangjiayao990" userId="S::pangjiayao990_gmail.com#ext#@uwprod.onmicrosoft.com::a5ada5d3-e22c-4308-bd12-a1ac8d3a4cdf" providerId="AD" clId="Web-{65F89E4C-5F9C-4916-9C07-E5816674A75A}" dt="2022-04-30T17:54:35.633" v="16" actId="20577"/>
          <ac:spMkLst>
            <pc:docMk/>
            <pc:sldMk cId="2005066416" sldId="285"/>
            <ac:spMk id="4" creationId="{37ED0A79-5DEF-DDE1-7598-BCC0273E03E9}"/>
          </ac:spMkLst>
        </pc:spChg>
      </pc:sldChg>
      <pc:sldChg chg="modSp new del ord">
        <pc:chgData name="pangjiayao990" userId="S::pangjiayao990_gmail.com#ext#@uwprod.onmicrosoft.com::a5ada5d3-e22c-4308-bd12-a1ac8d3a4cdf" providerId="AD" clId="Web-{65F89E4C-5F9C-4916-9C07-E5816674A75A}" dt="2022-04-30T17:54:38.242" v="17"/>
        <pc:sldMkLst>
          <pc:docMk/>
          <pc:sldMk cId="1783975597" sldId="293"/>
        </pc:sldMkLst>
        <pc:spChg chg="mod">
          <ac:chgData name="pangjiayao990" userId="S::pangjiayao990_gmail.com#ext#@uwprod.onmicrosoft.com::a5ada5d3-e22c-4308-bd12-a1ac8d3a4cdf" providerId="AD" clId="Web-{65F89E4C-5F9C-4916-9C07-E5816674A75A}" dt="2022-04-30T17:52:52.493" v="13" actId="20577"/>
          <ac:spMkLst>
            <pc:docMk/>
            <pc:sldMk cId="1783975597" sldId="293"/>
            <ac:spMk id="2" creationId="{705A9021-DAB9-27C5-8BB5-CCF55E89FAE5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D6A9022F-7640-4958-A481-D0CC27ABD2DB}"/>
    <pc:docChg chg="addSld delSld modSld sldOrd">
      <pc:chgData name="pangjiayao990" userId="S::pangjiayao990_gmail.com#ext#@uwprod.onmicrosoft.com::a5ada5d3-e22c-4308-bd12-a1ac8d3a4cdf" providerId="AD" clId="Web-{D6A9022F-7640-4958-A481-D0CC27ABD2DB}" dt="2022-04-30T16:27:48.840" v="24"/>
      <pc:docMkLst>
        <pc:docMk/>
      </pc:docMkLst>
      <pc:sldChg chg="ord">
        <pc:chgData name="pangjiayao990" userId="S::pangjiayao990_gmail.com#ext#@uwprod.onmicrosoft.com::a5ada5d3-e22c-4308-bd12-a1ac8d3a4cdf" providerId="AD" clId="Web-{D6A9022F-7640-4958-A481-D0CC27ABD2DB}" dt="2022-04-30T16:20:17.703" v="21"/>
        <pc:sldMkLst>
          <pc:docMk/>
          <pc:sldMk cId="2893052397" sldId="257"/>
        </pc:sldMkLst>
      </pc:sldChg>
      <pc:sldChg chg="ord">
        <pc:chgData name="pangjiayao990" userId="S::pangjiayao990_gmail.com#ext#@uwprod.onmicrosoft.com::a5ada5d3-e22c-4308-bd12-a1ac8d3a4cdf" providerId="AD" clId="Web-{D6A9022F-7640-4958-A481-D0CC27ABD2DB}" dt="2022-04-30T16:20:03.766" v="20"/>
        <pc:sldMkLst>
          <pc:docMk/>
          <pc:sldMk cId="1789253758" sldId="258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1.563" v="0"/>
        <pc:sldMkLst>
          <pc:docMk/>
          <pc:sldMk cId="4120316714" sldId="260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2.313" v="1"/>
        <pc:sldMkLst>
          <pc:docMk/>
          <pc:sldMk cId="2236860260" sldId="261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2.657" v="2"/>
        <pc:sldMkLst>
          <pc:docMk/>
          <pc:sldMk cId="2846506666" sldId="262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3.188" v="3"/>
        <pc:sldMkLst>
          <pc:docMk/>
          <pc:sldMk cId="4101520029" sldId="263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3.454" v="4"/>
        <pc:sldMkLst>
          <pc:docMk/>
          <pc:sldMk cId="871459540" sldId="264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3.704" v="5"/>
        <pc:sldMkLst>
          <pc:docMk/>
          <pc:sldMk cId="1337957570" sldId="265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3.985" v="6"/>
        <pc:sldMkLst>
          <pc:docMk/>
          <pc:sldMk cId="674864312" sldId="266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4.391" v="7"/>
        <pc:sldMkLst>
          <pc:docMk/>
          <pc:sldMk cId="43743539" sldId="267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4.626" v="8"/>
        <pc:sldMkLst>
          <pc:docMk/>
          <pc:sldMk cId="1967133559" sldId="268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4.860" v="9"/>
        <pc:sldMkLst>
          <pc:docMk/>
          <pc:sldMk cId="3296205050" sldId="269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5.094" v="10"/>
        <pc:sldMkLst>
          <pc:docMk/>
          <pc:sldMk cId="1995632291" sldId="270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5.329" v="11"/>
        <pc:sldMkLst>
          <pc:docMk/>
          <pc:sldMk cId="2954395305" sldId="271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6.094" v="12"/>
        <pc:sldMkLst>
          <pc:docMk/>
          <pc:sldMk cId="2596679485" sldId="272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6.485" v="13"/>
        <pc:sldMkLst>
          <pc:docMk/>
          <pc:sldMk cId="3645134896" sldId="273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6.844" v="14"/>
        <pc:sldMkLst>
          <pc:docMk/>
          <pc:sldMk cId="1010826517" sldId="274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7.172" v="15"/>
        <pc:sldMkLst>
          <pc:docMk/>
          <pc:sldMk cId="1997510328" sldId="275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7.376" v="16"/>
        <pc:sldMkLst>
          <pc:docMk/>
          <pc:sldMk cId="884866592" sldId="276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7.594" v="17"/>
        <pc:sldMkLst>
          <pc:docMk/>
          <pc:sldMk cId="1256464249" sldId="277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7.829" v="18"/>
        <pc:sldMkLst>
          <pc:docMk/>
          <pc:sldMk cId="651180477" sldId="278"/>
        </pc:sldMkLst>
      </pc:sldChg>
      <pc:sldChg chg="add">
        <pc:chgData name="pangjiayao990" userId="S::pangjiayao990_gmail.com#ext#@uwprod.onmicrosoft.com::a5ada5d3-e22c-4308-bd12-a1ac8d3a4cdf" providerId="AD" clId="Web-{D6A9022F-7640-4958-A481-D0CC27ABD2DB}" dt="2022-04-30T16:19:38.172" v="19"/>
        <pc:sldMkLst>
          <pc:docMk/>
          <pc:sldMk cId="1567726237" sldId="279"/>
        </pc:sldMkLst>
      </pc:sldChg>
      <pc:sldChg chg="modSp new del">
        <pc:chgData name="pangjiayao990" userId="S::pangjiayao990_gmail.com#ext#@uwprod.onmicrosoft.com::a5ada5d3-e22c-4308-bd12-a1ac8d3a4cdf" providerId="AD" clId="Web-{D6A9022F-7640-4958-A481-D0CC27ABD2DB}" dt="2022-04-30T16:27:48.840" v="24"/>
        <pc:sldMkLst>
          <pc:docMk/>
          <pc:sldMk cId="4213171775" sldId="280"/>
        </pc:sldMkLst>
        <pc:spChg chg="mod">
          <ac:chgData name="pangjiayao990" userId="S::pangjiayao990_gmail.com#ext#@uwprod.onmicrosoft.com::a5ada5d3-e22c-4308-bd12-a1ac8d3a4cdf" providerId="AD" clId="Web-{D6A9022F-7640-4958-A481-D0CC27ABD2DB}" dt="2022-04-30T16:27:32.122" v="23" actId="20577"/>
          <ac:spMkLst>
            <pc:docMk/>
            <pc:sldMk cId="4213171775" sldId="280"/>
            <ac:spMk id="2" creationId="{AF685E2A-7324-0BDA-4F73-C30BDF21A169}"/>
          </ac:spMkLst>
        </pc:spChg>
      </pc:sldChg>
    </pc:docChg>
  </pc:docChgLst>
  <pc:docChgLst>
    <pc:chgData name="AI GUAN" userId="S::aguan3@wisc.edu::5496c27d-a4c6-44ae-9b21-bf57747a3312" providerId="AD" clId="Web-{348DD2A7-182A-45F7-82FC-36A7861035FA}"/>
    <pc:docChg chg="modSld">
      <pc:chgData name="AI GUAN" userId="S::aguan3@wisc.edu::5496c27d-a4c6-44ae-9b21-bf57747a3312" providerId="AD" clId="Web-{348DD2A7-182A-45F7-82FC-36A7861035FA}" dt="2022-05-03T20:24:40.559" v="2" actId="20577"/>
      <pc:docMkLst>
        <pc:docMk/>
      </pc:docMkLst>
      <pc:sldChg chg="modSp">
        <pc:chgData name="AI GUAN" userId="S::aguan3@wisc.edu::5496c27d-a4c6-44ae-9b21-bf57747a3312" providerId="AD" clId="Web-{348DD2A7-182A-45F7-82FC-36A7861035FA}" dt="2022-05-03T20:24:40.559" v="2" actId="20577"/>
        <pc:sldMkLst>
          <pc:docMk/>
          <pc:sldMk cId="2005066416" sldId="285"/>
        </pc:sldMkLst>
        <pc:spChg chg="mod">
          <ac:chgData name="AI GUAN" userId="S::aguan3@wisc.edu::5496c27d-a4c6-44ae-9b21-bf57747a3312" providerId="AD" clId="Web-{348DD2A7-182A-45F7-82FC-36A7861035FA}" dt="2022-05-03T20:24:40.559" v="2" actId="20577"/>
          <ac:spMkLst>
            <pc:docMk/>
            <pc:sldMk cId="2005066416" sldId="285"/>
            <ac:spMk id="5" creationId="{09A39087-37E7-5A13-1F4F-5E4CBAE21751}"/>
          </ac:spMkLst>
        </pc:spChg>
      </pc:sldChg>
    </pc:docChg>
  </pc:docChgLst>
  <pc:docChgLst>
    <pc:chgData name="SIRIN KURIAN ABRAHAM" userId="S::skabraham@wisc.edu::09579e3d-db67-4f46-929f-0ceac2a90008" providerId="AD" clId="Web-{FB9F0E6F-85E3-40D4-AA30-0D2DE026B814}"/>
    <pc:docChg chg="addSld delSld modSld">
      <pc:chgData name="SIRIN KURIAN ABRAHAM" userId="S::skabraham@wisc.edu::09579e3d-db67-4f46-929f-0ceac2a90008" providerId="AD" clId="Web-{FB9F0E6F-85E3-40D4-AA30-0D2DE026B814}" dt="2022-05-04T15:38:43.175" v="74" actId="1076"/>
      <pc:docMkLst>
        <pc:docMk/>
      </pc:docMkLst>
      <pc:sldChg chg="modSp">
        <pc:chgData name="SIRIN KURIAN ABRAHAM" userId="S::skabraham@wisc.edu::09579e3d-db67-4f46-929f-0ceac2a90008" providerId="AD" clId="Web-{FB9F0E6F-85E3-40D4-AA30-0D2DE026B814}" dt="2022-05-04T15:38:43.175" v="74" actId="1076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FB9F0E6F-85E3-40D4-AA30-0D2DE026B814}" dt="2022-05-04T15:38:43.175" v="74" actId="1076"/>
          <ac:spMkLst>
            <pc:docMk/>
            <pc:sldMk cId="1789253758" sldId="258"/>
            <ac:spMk id="7" creationId="{DCF03D95-E472-2068-0841-F3C3CD0D3FFE}"/>
          </ac:spMkLst>
        </pc:spChg>
        <pc:spChg chg="mod">
          <ac:chgData name="SIRIN KURIAN ABRAHAM" userId="S::skabraham@wisc.edu::09579e3d-db67-4f46-929f-0ceac2a90008" providerId="AD" clId="Web-{FB9F0E6F-85E3-40D4-AA30-0D2DE026B814}" dt="2022-05-04T15:38:30.644" v="67" actId="1076"/>
          <ac:spMkLst>
            <pc:docMk/>
            <pc:sldMk cId="1789253758" sldId="258"/>
            <ac:spMk id="8" creationId="{AEB2FF04-7E7A-7775-3754-9CE2B7045102}"/>
          </ac:spMkLst>
        </pc:spChg>
        <pc:picChg chg="mod">
          <ac:chgData name="SIRIN KURIAN ABRAHAM" userId="S::skabraham@wisc.edu::09579e3d-db67-4f46-929f-0ceac2a90008" providerId="AD" clId="Web-{FB9F0E6F-85E3-40D4-AA30-0D2DE026B814}" dt="2022-05-04T15:38:36.300" v="70" actId="1076"/>
          <ac:picMkLst>
            <pc:docMk/>
            <pc:sldMk cId="1789253758" sldId="258"/>
            <ac:picMk id="3" creationId="{28C89E75-C932-3B6A-FBFC-8EE0E4F36C72}"/>
          </ac:picMkLst>
        </pc:picChg>
        <pc:picChg chg="mod">
          <ac:chgData name="SIRIN KURIAN ABRAHAM" userId="S::skabraham@wisc.edu::09579e3d-db67-4f46-929f-0ceac2a90008" providerId="AD" clId="Web-{FB9F0E6F-85E3-40D4-AA30-0D2DE026B814}" dt="2022-05-04T15:38:30.644" v="66" actId="1076"/>
          <ac:picMkLst>
            <pc:docMk/>
            <pc:sldMk cId="1789253758" sldId="258"/>
            <ac:picMk id="5" creationId="{14DDE86C-B73A-183E-1B88-97B77493FBEA}"/>
          </ac:picMkLst>
        </pc:picChg>
      </pc:sldChg>
      <pc:sldChg chg="addSp delSp modSp">
        <pc:chgData name="SIRIN KURIAN ABRAHAM" userId="S::skabraham@wisc.edu::09579e3d-db67-4f46-929f-0ceac2a90008" providerId="AD" clId="Web-{FB9F0E6F-85E3-40D4-AA30-0D2DE026B814}" dt="2022-05-04T15:38:16.394" v="64" actId="1076"/>
        <pc:sldMkLst>
          <pc:docMk/>
          <pc:sldMk cId="1486217434" sldId="259"/>
        </pc:sldMkLst>
        <pc:picChg chg="add mod">
          <ac:chgData name="SIRIN KURIAN ABRAHAM" userId="S::skabraham@wisc.edu::09579e3d-db67-4f46-929f-0ceac2a90008" providerId="AD" clId="Web-{FB9F0E6F-85E3-40D4-AA30-0D2DE026B814}" dt="2022-05-04T15:38:16.394" v="64" actId="1076"/>
          <ac:picMkLst>
            <pc:docMk/>
            <pc:sldMk cId="1486217434" sldId="259"/>
            <ac:picMk id="4" creationId="{AE101FC8-9323-3DD1-E7BA-C136389F6B6B}"/>
          </ac:picMkLst>
        </pc:picChg>
        <pc:picChg chg="del">
          <ac:chgData name="SIRIN KURIAN ABRAHAM" userId="S::skabraham@wisc.edu::09579e3d-db67-4f46-929f-0ceac2a90008" providerId="AD" clId="Web-{FB9F0E6F-85E3-40D4-AA30-0D2DE026B814}" dt="2022-05-04T15:37:22.566" v="60"/>
          <ac:picMkLst>
            <pc:docMk/>
            <pc:sldMk cId="1486217434" sldId="259"/>
            <ac:picMk id="5" creationId="{C70E41D7-391F-4661-8F7E-4D14B412D98F}"/>
          </ac:picMkLst>
        </pc:picChg>
        <pc:picChg chg="del">
          <ac:chgData name="SIRIN KURIAN ABRAHAM" userId="S::skabraham@wisc.edu::09579e3d-db67-4f46-929f-0ceac2a90008" providerId="AD" clId="Web-{FB9F0E6F-85E3-40D4-AA30-0D2DE026B814}" dt="2022-05-04T15:37:21.612" v="59"/>
          <ac:picMkLst>
            <pc:docMk/>
            <pc:sldMk cId="1486217434" sldId="259"/>
            <ac:picMk id="6" creationId="{C9B77339-3E34-43D5-863A-FE15CE96A99B}"/>
          </ac:picMkLst>
        </pc:picChg>
      </pc:sldChg>
      <pc:sldChg chg="del">
        <pc:chgData name="SIRIN KURIAN ABRAHAM" userId="S::skabraham@wisc.edu::09579e3d-db67-4f46-929f-0ceac2a90008" providerId="AD" clId="Web-{FB9F0E6F-85E3-40D4-AA30-0D2DE026B814}" dt="2022-05-04T15:38:20.003" v="65"/>
        <pc:sldMkLst>
          <pc:docMk/>
          <pc:sldMk cId="1813312328" sldId="261"/>
        </pc:sldMkLst>
      </pc:sldChg>
      <pc:sldChg chg="del">
        <pc:chgData name="SIRIN KURIAN ABRAHAM" userId="S::skabraham@wisc.edu::09579e3d-db67-4f46-929f-0ceac2a90008" providerId="AD" clId="Web-{FB9F0E6F-85E3-40D4-AA30-0D2DE026B814}" dt="2022-05-04T15:37:03.284" v="58"/>
        <pc:sldMkLst>
          <pc:docMk/>
          <pc:sldMk cId="4284744013" sldId="262"/>
        </pc:sldMkLst>
      </pc:sldChg>
      <pc:sldChg chg="modSp add">
        <pc:chgData name="SIRIN KURIAN ABRAHAM" userId="S::skabraham@wisc.edu::09579e3d-db67-4f46-929f-0ceac2a90008" providerId="AD" clId="Web-{FB9F0E6F-85E3-40D4-AA30-0D2DE026B814}" dt="2022-05-04T15:36:43.331" v="57" actId="20577"/>
        <pc:sldMkLst>
          <pc:docMk/>
          <pc:sldMk cId="907363873" sldId="263"/>
        </pc:sldMkLst>
        <pc:spChg chg="mod">
          <ac:chgData name="SIRIN KURIAN ABRAHAM" userId="S::skabraham@wisc.edu::09579e3d-db67-4f46-929f-0ceac2a90008" providerId="AD" clId="Web-{FB9F0E6F-85E3-40D4-AA30-0D2DE026B814}" dt="2022-05-04T15:36:43.331" v="57" actId="20577"/>
          <ac:spMkLst>
            <pc:docMk/>
            <pc:sldMk cId="907363873" sldId="263"/>
            <ac:spMk id="5" creationId="{6D0AB15D-D660-CC85-A783-0A8657F745FA}"/>
          </ac:spMkLst>
        </pc:spChg>
      </pc:sldChg>
    </pc:docChg>
  </pc:docChgLst>
  <pc:docChgLst>
    <pc:chgData name="THOMAS PAUL THOMAS" userId="S::tpthomas@wisc.edu::c0b4ba88-0ec8-41cd-a309-96c81ed3e0cd" providerId="AD" clId="Web-{C2020C5C-E1F0-417C-A866-3B09635ECB54}"/>
    <pc:docChg chg="mod modSld">
      <pc:chgData name="THOMAS PAUL THOMAS" userId="S::tpthomas@wisc.edu::c0b4ba88-0ec8-41cd-a309-96c81ed3e0cd" providerId="AD" clId="Web-{C2020C5C-E1F0-417C-A866-3B09635ECB54}" dt="2022-05-02T23:51:40.989" v="17" actId="1076"/>
      <pc:docMkLst>
        <pc:docMk/>
      </pc:docMkLst>
      <pc:sldChg chg="modSp">
        <pc:chgData name="THOMAS PAUL THOMAS" userId="S::tpthomas@wisc.edu::c0b4ba88-0ec8-41cd-a309-96c81ed3e0cd" providerId="AD" clId="Web-{C2020C5C-E1F0-417C-A866-3B09635ECB54}" dt="2022-05-02T23:48:45.567" v="2" actId="14100"/>
        <pc:sldMkLst>
          <pc:docMk/>
          <pc:sldMk cId="2636562499" sldId="280"/>
        </pc:sldMkLst>
        <pc:spChg chg="mod">
          <ac:chgData name="THOMAS PAUL THOMAS" userId="S::tpthomas@wisc.edu::c0b4ba88-0ec8-41cd-a309-96c81ed3e0cd" providerId="AD" clId="Web-{C2020C5C-E1F0-417C-A866-3B09635ECB54}" dt="2022-05-02T23:48:45.567" v="2" actId="14100"/>
          <ac:spMkLst>
            <pc:docMk/>
            <pc:sldMk cId="2636562499" sldId="280"/>
            <ac:spMk id="2" creationId="{60390722-0ECD-4560-BC9C-D08815F88ECD}"/>
          </ac:spMkLst>
        </pc:spChg>
      </pc:sldChg>
      <pc:sldChg chg="modCm">
        <pc:chgData name="THOMAS PAUL THOMAS" userId="S::tpthomas@wisc.edu::c0b4ba88-0ec8-41cd-a309-96c81ed3e0cd" providerId="AD" clId="Web-{C2020C5C-E1F0-417C-A866-3B09635ECB54}" dt="2022-05-02T23:50:14.831" v="4"/>
        <pc:sldMkLst>
          <pc:docMk/>
          <pc:sldMk cId="1602317064" sldId="286"/>
        </pc:sldMkLst>
      </pc:sldChg>
      <pc:sldChg chg="modSp">
        <pc:chgData name="THOMAS PAUL THOMAS" userId="S::tpthomas@wisc.edu::c0b4ba88-0ec8-41cd-a309-96c81ed3e0cd" providerId="AD" clId="Web-{C2020C5C-E1F0-417C-A866-3B09635ECB54}" dt="2022-05-02T23:51:40.989" v="17" actId="1076"/>
        <pc:sldMkLst>
          <pc:docMk/>
          <pc:sldMk cId="889088747" sldId="288"/>
        </pc:sldMkLst>
        <pc:spChg chg="mod">
          <ac:chgData name="THOMAS PAUL THOMAS" userId="S::tpthomas@wisc.edu::c0b4ba88-0ec8-41cd-a309-96c81ed3e0cd" providerId="AD" clId="Web-{C2020C5C-E1F0-417C-A866-3B09635ECB54}" dt="2022-05-02T23:51:37.284" v="16" actId="20577"/>
          <ac:spMkLst>
            <pc:docMk/>
            <pc:sldMk cId="889088747" sldId="288"/>
            <ac:spMk id="4" creationId="{E7E38D77-CA10-1B8A-D878-836B29AA9CE2}"/>
          </ac:spMkLst>
        </pc:spChg>
        <pc:spChg chg="mod">
          <ac:chgData name="THOMAS PAUL THOMAS" userId="S::tpthomas@wisc.edu::c0b4ba88-0ec8-41cd-a309-96c81ed3e0cd" providerId="AD" clId="Web-{C2020C5C-E1F0-417C-A866-3B09635ECB54}" dt="2022-05-02T23:51:10.378" v="10" actId="20577"/>
          <ac:spMkLst>
            <pc:docMk/>
            <pc:sldMk cId="889088747" sldId="288"/>
            <ac:spMk id="5" creationId="{DEC6A442-D684-D8BA-7CAC-4125B54739DD}"/>
          </ac:spMkLst>
        </pc:spChg>
        <pc:picChg chg="mod">
          <ac:chgData name="THOMAS PAUL THOMAS" userId="S::tpthomas@wisc.edu::c0b4ba88-0ec8-41cd-a309-96c81ed3e0cd" providerId="AD" clId="Web-{C2020C5C-E1F0-417C-A866-3B09635ECB54}" dt="2022-05-02T23:51:17.112" v="11" actId="1076"/>
          <ac:picMkLst>
            <pc:docMk/>
            <pc:sldMk cId="889088747" sldId="288"/>
            <ac:picMk id="7" creationId="{B71EE1BE-4CCC-79C7-7E9E-051AC0879D1B}"/>
          </ac:picMkLst>
        </pc:picChg>
        <pc:picChg chg="mod">
          <ac:chgData name="THOMAS PAUL THOMAS" userId="S::tpthomas@wisc.edu::c0b4ba88-0ec8-41cd-a309-96c81ed3e0cd" providerId="AD" clId="Web-{C2020C5C-E1F0-417C-A866-3B09635ECB54}" dt="2022-05-02T23:51:40.989" v="17" actId="1076"/>
          <ac:picMkLst>
            <pc:docMk/>
            <pc:sldMk cId="889088747" sldId="288"/>
            <ac:picMk id="9" creationId="{BCCC5029-17DE-1893-0E52-E7FAABFE76D1}"/>
          </ac:picMkLst>
        </pc:picChg>
      </pc:sldChg>
    </pc:docChg>
  </pc:docChgLst>
  <pc:docChgLst>
    <pc:chgData name="NANDU VENU" userId="S::nvenu@wisc.edu::1f2c4f97-e021-4414-a879-f622d22077c7" providerId="AD" clId="Web-{8D2B3855-519D-4138-91D0-213CA05B7EB2}"/>
    <pc:docChg chg="addSld delSld modSld sldOrd">
      <pc:chgData name="NANDU VENU" userId="S::nvenu@wisc.edu::1f2c4f97-e021-4414-a879-f622d22077c7" providerId="AD" clId="Web-{8D2B3855-519D-4138-91D0-213CA05B7EB2}" dt="2022-05-04T16:50:06.372" v="617" actId="20577"/>
      <pc:docMkLst>
        <pc:docMk/>
      </pc:docMkLst>
      <pc:sldChg chg="modSp">
        <pc:chgData name="NANDU VENU" userId="S::nvenu@wisc.edu::1f2c4f97-e021-4414-a879-f622d22077c7" providerId="AD" clId="Web-{8D2B3855-519D-4138-91D0-213CA05B7EB2}" dt="2022-05-04T16:42:13.147" v="280" actId="20577"/>
        <pc:sldMkLst>
          <pc:docMk/>
          <pc:sldMk cId="3610182151" sldId="264"/>
        </pc:sldMkLst>
        <pc:spChg chg="mod">
          <ac:chgData name="NANDU VENU" userId="S::nvenu@wisc.edu::1f2c4f97-e021-4414-a879-f622d22077c7" providerId="AD" clId="Web-{8D2B3855-519D-4138-91D0-213CA05B7EB2}" dt="2022-05-04T16:42:13.147" v="280" actId="20577"/>
          <ac:spMkLst>
            <pc:docMk/>
            <pc:sldMk cId="3610182151" sldId="264"/>
            <ac:spMk id="3" creationId="{2923EDA3-0FE7-9187-770B-CD9095F3024A}"/>
          </ac:spMkLst>
        </pc:spChg>
      </pc:sldChg>
      <pc:sldChg chg="new del">
        <pc:chgData name="NANDU VENU" userId="S::nvenu@wisc.edu::1f2c4f97-e021-4414-a879-f622d22077c7" providerId="AD" clId="Web-{8D2B3855-519D-4138-91D0-213CA05B7EB2}" dt="2022-05-04T16:42:42.804" v="282"/>
        <pc:sldMkLst>
          <pc:docMk/>
          <pc:sldMk cId="984992233" sldId="270"/>
        </pc:sldMkLst>
      </pc:sldChg>
      <pc:sldChg chg="ord">
        <pc:chgData name="NANDU VENU" userId="S::nvenu@wisc.edu::1f2c4f97-e021-4414-a879-f622d22077c7" providerId="AD" clId="Web-{8D2B3855-519D-4138-91D0-213CA05B7EB2}" dt="2022-05-04T16:49:54.872" v="591"/>
        <pc:sldMkLst>
          <pc:docMk/>
          <pc:sldMk cId="4112202581" sldId="273"/>
        </pc:sldMkLst>
      </pc:sldChg>
      <pc:sldChg chg="addSp delSp modSp">
        <pc:chgData name="NANDU VENU" userId="S::nvenu@wisc.edu::1f2c4f97-e021-4414-a879-f622d22077c7" providerId="AD" clId="Web-{8D2B3855-519D-4138-91D0-213CA05B7EB2}" dt="2022-05-04T16:48:20.715" v="589" actId="20577"/>
        <pc:sldMkLst>
          <pc:docMk/>
          <pc:sldMk cId="4130367135" sldId="274"/>
        </pc:sldMkLst>
        <pc:spChg chg="mod">
          <ac:chgData name="NANDU VENU" userId="S::nvenu@wisc.edu::1f2c4f97-e021-4414-a879-f622d22077c7" providerId="AD" clId="Web-{8D2B3855-519D-4138-91D0-213CA05B7EB2}" dt="2022-05-04T16:42:50.835" v="291" actId="20577"/>
          <ac:spMkLst>
            <pc:docMk/>
            <pc:sldMk cId="4130367135" sldId="274"/>
            <ac:spMk id="2" creationId="{C7386928-ECB4-50A9-95D7-741147A10B11}"/>
          </ac:spMkLst>
        </pc:spChg>
        <pc:spChg chg="del mod">
          <ac:chgData name="NANDU VENU" userId="S::nvenu@wisc.edu::1f2c4f97-e021-4414-a879-f622d22077c7" providerId="AD" clId="Web-{8D2B3855-519D-4138-91D0-213CA05B7EB2}" dt="2022-05-04T16:43:10.976" v="294"/>
          <ac:spMkLst>
            <pc:docMk/>
            <pc:sldMk cId="4130367135" sldId="274"/>
            <ac:spMk id="3" creationId="{5B2C0E03-A154-FC8C-004E-1FF0C3656066}"/>
          </ac:spMkLst>
        </pc:spChg>
        <pc:spChg chg="add mod">
          <ac:chgData name="NANDU VENU" userId="S::nvenu@wisc.edu::1f2c4f97-e021-4414-a879-f622d22077c7" providerId="AD" clId="Web-{8D2B3855-519D-4138-91D0-213CA05B7EB2}" dt="2022-05-04T16:48:20.715" v="589" actId="20577"/>
          <ac:spMkLst>
            <pc:docMk/>
            <pc:sldMk cId="4130367135" sldId="274"/>
            <ac:spMk id="6" creationId="{BA56129A-EBBB-C6B4-E43C-44009B0A45AC}"/>
          </ac:spMkLst>
        </pc:spChg>
      </pc:sldChg>
      <pc:sldChg chg="new">
        <pc:chgData name="NANDU VENU" userId="S::nvenu@wisc.edu::1f2c4f97-e021-4414-a879-f622d22077c7" providerId="AD" clId="Web-{8D2B3855-519D-4138-91D0-213CA05B7EB2}" dt="2022-05-04T16:45:30.103" v="497"/>
        <pc:sldMkLst>
          <pc:docMk/>
          <pc:sldMk cId="1105381824" sldId="276"/>
        </pc:sldMkLst>
      </pc:sldChg>
      <pc:sldChg chg="modSp new ord">
        <pc:chgData name="NANDU VENU" userId="S::nvenu@wisc.edu::1f2c4f97-e021-4414-a879-f622d22077c7" providerId="AD" clId="Web-{8D2B3855-519D-4138-91D0-213CA05B7EB2}" dt="2022-05-04T16:50:06.372" v="617" actId="20577"/>
        <pc:sldMkLst>
          <pc:docMk/>
          <pc:sldMk cId="2881058877" sldId="278"/>
        </pc:sldMkLst>
        <pc:spChg chg="mod">
          <ac:chgData name="NANDU VENU" userId="S::nvenu@wisc.edu::1f2c4f97-e021-4414-a879-f622d22077c7" providerId="AD" clId="Web-{8D2B3855-519D-4138-91D0-213CA05B7EB2}" dt="2022-05-04T16:50:06.372" v="617" actId="20577"/>
          <ac:spMkLst>
            <pc:docMk/>
            <pc:sldMk cId="2881058877" sldId="278"/>
            <ac:spMk id="2" creationId="{C68C0734-0E5B-E8EC-947F-E1718CED5EDC}"/>
          </ac:spMkLst>
        </pc:spChg>
      </pc:sldChg>
    </pc:docChg>
  </pc:docChgLst>
  <pc:docChgLst>
    <pc:chgData name="SIRIN KURIAN ABRAHAM" userId="S::skabraham@wisc.edu::09579e3d-db67-4f46-929f-0ceac2a90008" providerId="AD" clId="Web-{0E3F284C-76A4-4F90-BB2E-9539F300394F}"/>
    <pc:docChg chg="modSld">
      <pc:chgData name="SIRIN KURIAN ABRAHAM" userId="S::skabraham@wisc.edu::09579e3d-db67-4f46-929f-0ceac2a90008" providerId="AD" clId="Web-{0E3F284C-76A4-4F90-BB2E-9539F300394F}" dt="2022-05-04T03:15:24.867" v="5" actId="20577"/>
      <pc:docMkLst>
        <pc:docMk/>
      </pc:docMkLst>
      <pc:sldChg chg="modSp">
        <pc:chgData name="SIRIN KURIAN ABRAHAM" userId="S::skabraham@wisc.edu::09579e3d-db67-4f46-929f-0ceac2a90008" providerId="AD" clId="Web-{0E3F284C-76A4-4F90-BB2E-9539F300394F}" dt="2022-05-04T03:15:24.867" v="5" actId="20577"/>
        <pc:sldMkLst>
          <pc:docMk/>
          <pc:sldMk cId="3191163938" sldId="308"/>
        </pc:sldMkLst>
        <pc:spChg chg="mod">
          <ac:chgData name="SIRIN KURIAN ABRAHAM" userId="S::skabraham@wisc.edu::09579e3d-db67-4f46-929f-0ceac2a90008" providerId="AD" clId="Web-{0E3F284C-76A4-4F90-BB2E-9539F300394F}" dt="2022-05-04T03:15:24.867" v="5" actId="20577"/>
          <ac:spMkLst>
            <pc:docMk/>
            <pc:sldMk cId="3191163938" sldId="308"/>
            <ac:spMk id="2" creationId="{B5195E2E-692C-2602-8094-48A8DB730D28}"/>
          </ac:spMkLst>
        </pc:spChg>
      </pc:sldChg>
    </pc:docChg>
  </pc:docChgLst>
  <pc:docChgLst>
    <pc:chgData name="SIRIN KURIAN ABRAHAM" userId="S::skabraham@wisc.edu::09579e3d-db67-4f46-929f-0ceac2a90008" providerId="AD" clId="Web-{9A5AA464-6878-414A-956A-6B2E4C0F52D1}"/>
    <pc:docChg chg="delSld modSld">
      <pc:chgData name="SIRIN KURIAN ABRAHAM" userId="S::skabraham@wisc.edu::09579e3d-db67-4f46-929f-0ceac2a90008" providerId="AD" clId="Web-{9A5AA464-6878-414A-956A-6B2E4C0F52D1}" dt="2022-05-04T05:38:53.569" v="114"/>
      <pc:docMkLst>
        <pc:docMk/>
      </pc:docMkLst>
      <pc:sldChg chg="modSp">
        <pc:chgData name="SIRIN KURIAN ABRAHAM" userId="S::skabraham@wisc.edu::09579e3d-db67-4f46-929f-0ceac2a90008" providerId="AD" clId="Web-{9A5AA464-6878-414A-956A-6B2E4C0F52D1}" dt="2022-05-04T05:38:38.819" v="113" actId="20577"/>
        <pc:sldMkLst>
          <pc:docMk/>
          <pc:sldMk cId="1180873298" sldId="304"/>
        </pc:sldMkLst>
        <pc:spChg chg="mod">
          <ac:chgData name="SIRIN KURIAN ABRAHAM" userId="S::skabraham@wisc.edu::09579e3d-db67-4f46-929f-0ceac2a90008" providerId="AD" clId="Web-{9A5AA464-6878-414A-956A-6B2E4C0F52D1}" dt="2022-05-04T05:38:38.819" v="113" actId="20577"/>
          <ac:spMkLst>
            <pc:docMk/>
            <pc:sldMk cId="1180873298" sldId="304"/>
            <ac:spMk id="5" creationId="{B7C70335-6D49-776E-2612-CDCBED1D8CF5}"/>
          </ac:spMkLst>
        </pc:spChg>
      </pc:sldChg>
      <pc:sldChg chg="del">
        <pc:chgData name="SIRIN KURIAN ABRAHAM" userId="S::skabraham@wisc.edu::09579e3d-db67-4f46-929f-0ceac2a90008" providerId="AD" clId="Web-{9A5AA464-6878-414A-956A-6B2E4C0F52D1}" dt="2022-05-04T05:38:53.569" v="114"/>
        <pc:sldMkLst>
          <pc:docMk/>
          <pc:sldMk cId="4224678241" sldId="309"/>
        </pc:sldMkLst>
      </pc:sldChg>
    </pc:docChg>
  </pc:docChgLst>
  <pc:docChgLst>
    <pc:chgData name="SIRIN KURIAN ABRAHAM" userId="S::skabraham@wisc.edu::09579e3d-db67-4f46-929f-0ceac2a90008" providerId="AD" clId="Web-{EB7BB69C-1702-4441-8D31-880BF1F03CE9}"/>
    <pc:docChg chg="modSld">
      <pc:chgData name="SIRIN KURIAN ABRAHAM" userId="S::skabraham@wisc.edu::09579e3d-db67-4f46-929f-0ceac2a90008" providerId="AD" clId="Web-{EB7BB69C-1702-4441-8D31-880BF1F03CE9}" dt="2022-05-05T00:01:24.679" v="15" actId="1076"/>
      <pc:docMkLst>
        <pc:docMk/>
      </pc:docMkLst>
      <pc:sldChg chg="modSp">
        <pc:chgData name="SIRIN KURIAN ABRAHAM" userId="S::skabraham@wisc.edu::09579e3d-db67-4f46-929f-0ceac2a90008" providerId="AD" clId="Web-{EB7BB69C-1702-4441-8D31-880BF1F03CE9}" dt="2022-05-04T23:59:39.303" v="12" actId="1076"/>
        <pc:sldMkLst>
          <pc:docMk/>
          <pc:sldMk cId="1789253758" sldId="258"/>
        </pc:sldMkLst>
        <pc:spChg chg="mod">
          <ac:chgData name="SIRIN KURIAN ABRAHAM" userId="S::skabraham@wisc.edu::09579e3d-db67-4f46-929f-0ceac2a90008" providerId="AD" clId="Web-{EB7BB69C-1702-4441-8D31-880BF1F03CE9}" dt="2022-05-04T23:59:39.303" v="12" actId="1076"/>
          <ac:spMkLst>
            <pc:docMk/>
            <pc:sldMk cId="1789253758" sldId="258"/>
            <ac:spMk id="7" creationId="{DCF03D95-E472-2068-0841-F3C3CD0D3FFE}"/>
          </ac:spMkLst>
        </pc:spChg>
        <pc:spChg chg="mod">
          <ac:chgData name="SIRIN KURIAN ABRAHAM" userId="S::skabraham@wisc.edu::09579e3d-db67-4f46-929f-0ceac2a90008" providerId="AD" clId="Web-{EB7BB69C-1702-4441-8D31-880BF1F03CE9}" dt="2022-05-04T23:59:29.756" v="10" actId="1076"/>
          <ac:spMkLst>
            <pc:docMk/>
            <pc:sldMk cId="1789253758" sldId="258"/>
            <ac:spMk id="9" creationId="{70015B80-EE9F-90BD-449B-71720BD72171}"/>
          </ac:spMkLst>
        </pc:spChg>
        <pc:spChg chg="mod">
          <ac:chgData name="SIRIN KURIAN ABRAHAM" userId="S::skabraham@wisc.edu::09579e3d-db67-4f46-929f-0ceac2a90008" providerId="AD" clId="Web-{EB7BB69C-1702-4441-8D31-880BF1F03CE9}" dt="2022-05-04T23:59:19.116" v="7" actId="1076"/>
          <ac:spMkLst>
            <pc:docMk/>
            <pc:sldMk cId="1789253758" sldId="258"/>
            <ac:spMk id="11" creationId="{A3458BB7-0776-7588-D339-D957F9C1CA91}"/>
          </ac:spMkLst>
        </pc:spChg>
        <pc:picChg chg="mod">
          <ac:chgData name="SIRIN KURIAN ABRAHAM" userId="S::skabraham@wisc.edu::09579e3d-db67-4f46-929f-0ceac2a90008" providerId="AD" clId="Web-{EB7BB69C-1702-4441-8D31-880BF1F03CE9}" dt="2022-05-04T23:59:36.756" v="11" actId="1076"/>
          <ac:picMkLst>
            <pc:docMk/>
            <pc:sldMk cId="1789253758" sldId="258"/>
            <ac:picMk id="3" creationId="{28C89E75-C932-3B6A-FBFC-8EE0E4F36C72}"/>
          </ac:picMkLst>
        </pc:picChg>
        <pc:picChg chg="mod">
          <ac:chgData name="SIRIN KURIAN ABRAHAM" userId="S::skabraham@wisc.edu::09579e3d-db67-4f46-929f-0ceac2a90008" providerId="AD" clId="Web-{EB7BB69C-1702-4441-8D31-880BF1F03CE9}" dt="2022-05-04T23:59:25.522" v="8" actId="1076"/>
          <ac:picMkLst>
            <pc:docMk/>
            <pc:sldMk cId="1789253758" sldId="258"/>
            <ac:picMk id="6" creationId="{CF24AB13-0A35-8900-2A06-0547EB6AA8D0}"/>
          </ac:picMkLst>
        </pc:picChg>
        <pc:picChg chg="mod modCrop">
          <ac:chgData name="SIRIN KURIAN ABRAHAM" userId="S::skabraham@wisc.edu::09579e3d-db67-4f46-929f-0ceac2a90008" providerId="AD" clId="Web-{EB7BB69C-1702-4441-8D31-880BF1F03CE9}" dt="2022-05-04T23:59:15.303" v="6" actId="1076"/>
          <ac:picMkLst>
            <pc:docMk/>
            <pc:sldMk cId="1789253758" sldId="258"/>
            <ac:picMk id="10" creationId="{F3B35B8D-FBD8-834F-8CBB-F70CBCF43BA8}"/>
          </ac:picMkLst>
        </pc:picChg>
      </pc:sldChg>
      <pc:sldChg chg="modSp">
        <pc:chgData name="SIRIN KURIAN ABRAHAM" userId="S::skabraham@wisc.edu::09579e3d-db67-4f46-929f-0ceac2a90008" providerId="AD" clId="Web-{EB7BB69C-1702-4441-8D31-880BF1F03CE9}" dt="2022-05-05T00:01:24.679" v="15" actId="1076"/>
        <pc:sldMkLst>
          <pc:docMk/>
          <pc:sldMk cId="445018560" sldId="283"/>
        </pc:sldMkLst>
        <pc:picChg chg="mod">
          <ac:chgData name="SIRIN KURIAN ABRAHAM" userId="S::skabraham@wisc.edu::09579e3d-db67-4f46-929f-0ceac2a90008" providerId="AD" clId="Web-{EB7BB69C-1702-4441-8D31-880BF1F03CE9}" dt="2022-05-05T00:01:24.679" v="15" actId="1076"/>
          <ac:picMkLst>
            <pc:docMk/>
            <pc:sldMk cId="445018560" sldId="283"/>
            <ac:picMk id="3" creationId="{3452B097-A525-7122-99A8-D197AC62B92A}"/>
          </ac:picMkLst>
        </pc:picChg>
        <pc:picChg chg="mod">
          <ac:chgData name="SIRIN KURIAN ABRAHAM" userId="S::skabraham@wisc.edu::09579e3d-db67-4f46-929f-0ceac2a90008" providerId="AD" clId="Web-{EB7BB69C-1702-4441-8D31-880BF1F03CE9}" dt="2022-05-05T00:01:22.351" v="14" actId="1076"/>
          <ac:picMkLst>
            <pc:docMk/>
            <pc:sldMk cId="445018560" sldId="283"/>
            <ac:picMk id="5" creationId="{8794CCC2-4419-63B0-B85E-ADF9DF27E58C}"/>
          </ac:picMkLst>
        </pc:picChg>
      </pc:sldChg>
    </pc:docChg>
  </pc:docChgLst>
  <pc:docChgLst>
    <pc:chgData name="ARAVIND VARATHAN" userId="S::avarathan@wisc.edu::e1d5f4aa-287b-459e-80bb-00998b56fdb1" providerId="AD" clId="Web-{C770B0E9-8A0B-416D-8407-5406751B6B6A}"/>
    <pc:docChg chg="modSld">
      <pc:chgData name="ARAVIND VARATHAN" userId="S::avarathan@wisc.edu::e1d5f4aa-287b-459e-80bb-00998b56fdb1" providerId="AD" clId="Web-{C770B0E9-8A0B-416D-8407-5406751B6B6A}" dt="2022-05-02T19:51:38.782" v="50" actId="1076"/>
      <pc:docMkLst>
        <pc:docMk/>
      </pc:docMkLst>
      <pc:sldChg chg="delSp">
        <pc:chgData name="ARAVIND VARATHAN" userId="S::avarathan@wisc.edu::e1d5f4aa-287b-459e-80bb-00998b56fdb1" providerId="AD" clId="Web-{C770B0E9-8A0B-416D-8407-5406751B6B6A}" dt="2022-05-02T19:51:27.938" v="49"/>
        <pc:sldMkLst>
          <pc:docMk/>
          <pc:sldMk cId="2025183004" sldId="295"/>
        </pc:sldMkLst>
        <pc:spChg chg="del">
          <ac:chgData name="ARAVIND VARATHAN" userId="S::avarathan@wisc.edu::e1d5f4aa-287b-459e-80bb-00998b56fdb1" providerId="AD" clId="Web-{C770B0E9-8A0B-416D-8407-5406751B6B6A}" dt="2022-05-02T19:51:27.938" v="49"/>
          <ac:spMkLst>
            <pc:docMk/>
            <pc:sldMk cId="2025183004" sldId="295"/>
            <ac:spMk id="6" creationId="{9042FF70-8C0C-D3AB-7195-A9EA908F66AA}"/>
          </ac:spMkLst>
        </pc:spChg>
      </pc:sldChg>
      <pc:sldChg chg="addSp delSp modSp mod setBg">
        <pc:chgData name="ARAVIND VARATHAN" userId="S::avarathan@wisc.edu::e1d5f4aa-287b-459e-80bb-00998b56fdb1" providerId="AD" clId="Web-{C770B0E9-8A0B-416D-8407-5406751B6B6A}" dt="2022-05-02T19:51:38.782" v="50" actId="1076"/>
        <pc:sldMkLst>
          <pc:docMk/>
          <pc:sldMk cId="589583045" sldId="297"/>
        </pc:sldMkLst>
        <pc:spChg chg="mod">
          <ac:chgData name="ARAVIND VARATHAN" userId="S::avarathan@wisc.edu::e1d5f4aa-287b-459e-80bb-00998b56fdb1" providerId="AD" clId="Web-{C770B0E9-8A0B-416D-8407-5406751B6B6A}" dt="2022-05-02T19:48:59.189" v="25"/>
          <ac:spMkLst>
            <pc:docMk/>
            <pc:sldMk cId="589583045" sldId="297"/>
            <ac:spMk id="2" creationId="{25CEF0F2-12F1-F7FC-BC29-968FDB12C8F9}"/>
          </ac:spMkLst>
        </pc:spChg>
        <pc:spChg chg="mod ord">
          <ac:chgData name="ARAVIND VARATHAN" userId="S::avarathan@wisc.edu::e1d5f4aa-287b-459e-80bb-00998b56fdb1" providerId="AD" clId="Web-{C770B0E9-8A0B-416D-8407-5406751B6B6A}" dt="2022-05-02T19:47:43.736" v="1"/>
          <ac:spMkLst>
            <pc:docMk/>
            <pc:sldMk cId="589583045" sldId="297"/>
            <ac:spMk id="4" creationId="{B3D5A4E7-5F05-2355-77FB-3C8D31C0243D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50:45.829" v="46"/>
          <ac:spMkLst>
            <pc:docMk/>
            <pc:sldMk cId="589583045" sldId="297"/>
            <ac:spMk id="5" creationId="{65200207-3328-6B5E-2DA0-AEBB7C4D97A0}"/>
          </ac:spMkLst>
        </pc:spChg>
        <pc:spChg chg="mod ord">
          <ac:chgData name="ARAVIND VARATHAN" userId="S::avarathan@wisc.edu::e1d5f4aa-287b-459e-80bb-00998b56fdb1" providerId="AD" clId="Web-{C770B0E9-8A0B-416D-8407-5406751B6B6A}" dt="2022-05-02T19:51:38.782" v="50" actId="1076"/>
          <ac:spMkLst>
            <pc:docMk/>
            <pc:sldMk cId="589583045" sldId="297"/>
            <ac:spMk id="6" creationId="{96002970-2E3B-B30B-CF5F-B8D848B3B65D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5"/>
          <ac:spMkLst>
            <pc:docMk/>
            <pc:sldMk cId="589583045" sldId="297"/>
            <ac:spMk id="11" creationId="{10162E77-11AD-44A7-84EC-40C59EEFBD2E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5"/>
          <ac:spMkLst>
            <pc:docMk/>
            <pc:sldMk cId="589583045" sldId="297"/>
            <ac:spMk id="15" creationId="{6329CBCE-21AE-419D-AC1F-8ACF510A6670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5"/>
          <ac:spMkLst>
            <pc:docMk/>
            <pc:sldMk cId="589583045" sldId="297"/>
            <ac:spMk id="17" creationId="{FF2DA012-1414-493D-888F-5D99D0BDA322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4"/>
          <ac:spMkLst>
            <pc:docMk/>
            <pc:sldMk cId="589583045" sldId="297"/>
            <ac:spMk id="22" creationId="{52ABB703-2B0E-4C3B-B4A2-F3973548E561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4"/>
          <ac:spMkLst>
            <pc:docMk/>
            <pc:sldMk cId="589583045" sldId="297"/>
            <ac:spMk id="26" creationId="{E95DA498-D9A2-4DA9-B9DA-B3776E08CF7E}"/>
          </ac:spMkLst>
        </pc:spChg>
        <pc:spChg chg="add del">
          <ac:chgData name="ARAVIND VARATHAN" userId="S::avarathan@wisc.edu::e1d5f4aa-287b-459e-80bb-00998b56fdb1" providerId="AD" clId="Web-{C770B0E9-8A0B-416D-8407-5406751B6B6A}" dt="2022-05-02T19:48:59.189" v="24"/>
          <ac:spMkLst>
            <pc:docMk/>
            <pc:sldMk cId="589583045" sldId="297"/>
            <ac:spMk id="28" creationId="{82A73093-4B9D-420D-B17E-52293703A1D4}"/>
          </ac:spMkLst>
        </pc:spChg>
        <pc:picChg chg="add mod ord">
          <ac:chgData name="ARAVIND VARATHAN" userId="S::avarathan@wisc.edu::e1d5f4aa-287b-459e-80bb-00998b56fdb1" providerId="AD" clId="Web-{C770B0E9-8A0B-416D-8407-5406751B6B6A}" dt="2022-05-02T19:50:59.157" v="48" actId="14100"/>
          <ac:picMkLst>
            <pc:docMk/>
            <pc:sldMk cId="589583045" sldId="297"/>
            <ac:picMk id="3" creationId="{CD0FD0D1-1B25-66F8-3266-7428B6AF1FD9}"/>
          </ac:picMkLst>
        </pc:picChg>
        <pc:cxnChg chg="add del">
          <ac:chgData name="ARAVIND VARATHAN" userId="S::avarathan@wisc.edu::e1d5f4aa-287b-459e-80bb-00998b56fdb1" providerId="AD" clId="Web-{C770B0E9-8A0B-416D-8407-5406751B6B6A}" dt="2022-05-02T19:48:59.189" v="25"/>
          <ac:cxnSpMkLst>
            <pc:docMk/>
            <pc:sldMk cId="589583045" sldId="297"/>
            <ac:cxnSpMk id="13" creationId="{5AB158E9-1B40-4CD6-95F0-95CA11DF7B7A}"/>
          </ac:cxnSpMkLst>
        </pc:cxnChg>
        <pc:cxnChg chg="add del">
          <ac:chgData name="ARAVIND VARATHAN" userId="S::avarathan@wisc.edu::e1d5f4aa-287b-459e-80bb-00998b56fdb1" providerId="AD" clId="Web-{C770B0E9-8A0B-416D-8407-5406751B6B6A}" dt="2022-05-02T19:48:59.189" v="24"/>
          <ac:cxnSpMkLst>
            <pc:docMk/>
            <pc:sldMk cId="589583045" sldId="297"/>
            <ac:cxnSpMk id="24" creationId="{9C21570E-E159-49A6-9891-FA397B7A92D3}"/>
          </ac:cxnSpMkLst>
        </pc:cxnChg>
      </pc:sldChg>
    </pc:docChg>
  </pc:docChgLst>
  <pc:docChgLst>
    <pc:chgData name="ARAVIND VARATHAN" userId="S::avarathan@wisc.edu::e1d5f4aa-287b-459e-80bb-00998b56fdb1" providerId="AD" clId="Web-{87022EB4-27E3-4DAD-A66B-88D9A63CC2C7}"/>
    <pc:docChg chg="modSld">
      <pc:chgData name="ARAVIND VARATHAN" userId="S::avarathan@wisc.edu::e1d5f4aa-287b-459e-80bb-00998b56fdb1" providerId="AD" clId="Web-{87022EB4-27E3-4DAD-A66B-88D9A63CC2C7}" dt="2022-05-02T19:38:52.947" v="0" actId="1076"/>
      <pc:docMkLst>
        <pc:docMk/>
      </pc:docMkLst>
      <pc:sldChg chg="modSp">
        <pc:chgData name="ARAVIND VARATHAN" userId="S::avarathan@wisc.edu::e1d5f4aa-287b-459e-80bb-00998b56fdb1" providerId="AD" clId="Web-{87022EB4-27E3-4DAD-A66B-88D9A63CC2C7}" dt="2022-05-02T19:38:52.947" v="0" actId="1076"/>
        <pc:sldMkLst>
          <pc:docMk/>
          <pc:sldMk cId="2166057739" sldId="296"/>
        </pc:sldMkLst>
        <pc:picChg chg="mod">
          <ac:chgData name="ARAVIND VARATHAN" userId="S::avarathan@wisc.edu::e1d5f4aa-287b-459e-80bb-00998b56fdb1" providerId="AD" clId="Web-{87022EB4-27E3-4DAD-A66B-88D9A63CC2C7}" dt="2022-05-02T19:38:52.947" v="0" actId="1076"/>
          <ac:picMkLst>
            <pc:docMk/>
            <pc:sldMk cId="2166057739" sldId="296"/>
            <ac:picMk id="3" creationId="{60AA7642-F877-4C17-9882-5BB44CA9CA36}"/>
          </ac:picMkLst>
        </pc:picChg>
      </pc:sldChg>
    </pc:docChg>
  </pc:docChgLst>
  <pc:docChgLst>
    <pc:chgData name="AI GUAN" userId="S::aguan3@wisc.edu::5496c27d-a4c6-44ae-9b21-bf57747a3312" providerId="AD" clId="Web-{FE773C66-7AB3-41E6-9E30-663B596179BE}"/>
    <pc:docChg chg="mod addSld delSld modSld">
      <pc:chgData name="AI GUAN" userId="S::aguan3@wisc.edu::5496c27d-a4c6-44ae-9b21-bf57747a3312" providerId="AD" clId="Web-{FE773C66-7AB3-41E6-9E30-663B596179BE}" dt="2022-05-02T02:05:09.107" v="313" actId="20577"/>
      <pc:docMkLst>
        <pc:docMk/>
      </pc:docMkLst>
      <pc:sldChg chg="addSp delSp modSp addAnim">
        <pc:chgData name="AI GUAN" userId="S::aguan3@wisc.edu::5496c27d-a4c6-44ae-9b21-bf57747a3312" providerId="AD" clId="Web-{FE773C66-7AB3-41E6-9E30-663B596179BE}" dt="2022-05-02T02:03:18.827" v="305" actId="1076"/>
        <pc:sldMkLst>
          <pc:docMk/>
          <pc:sldMk cId="2893052397" sldId="257"/>
        </pc:sldMkLst>
        <pc:spChg chg="mod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2" creationId="{CB36CC3B-DE76-C899-56A4-40EE5F7DDBFA}"/>
          </ac:spMkLst>
        </pc:spChg>
        <pc:spChg chg="mod">
          <ac:chgData name="AI GUAN" userId="S::aguan3@wisc.edu::5496c27d-a4c6-44ae-9b21-bf57747a3312" providerId="AD" clId="Web-{FE773C66-7AB3-41E6-9E30-663B596179BE}" dt="2022-05-02T02:03:18.827" v="305" actId="1076"/>
          <ac:spMkLst>
            <pc:docMk/>
            <pc:sldMk cId="2893052397" sldId="257"/>
            <ac:spMk id="7" creationId="{1BE316FA-790D-4546-A7BA-EFA29417C9DB}"/>
          </ac:spMkLst>
        </pc:spChg>
        <pc:spChg chg="del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11" creationId="{990D0034-F768-41E7-85D4-F38C4DE85770}"/>
          </ac:spMkLst>
        </pc:spChg>
        <pc:spChg chg="del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13" creationId="{C4F7E42D-8B5A-4FC8-81CD-9E60171F7FA8}"/>
          </ac:spMkLst>
        </pc:spChg>
        <pc:spChg chg="del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15" creationId="{8C04651D-B9F4-4935-A02D-364153FBDF54}"/>
          </ac:spMkLst>
        </pc:spChg>
        <pc:spChg chg="add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20" creationId="{25C8D2C1-DA83-420D-9635-D52CE066B5DA}"/>
          </ac:spMkLst>
        </pc:spChg>
        <pc:spChg chg="add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22" creationId="{434F74C9-6A0B-409E-AD1C-45B58BE91BB8}"/>
          </ac:spMkLst>
        </pc:spChg>
        <pc:spChg chg="add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26" creationId="{90AA6468-80AC-4DDF-9CFB-C7A9507E203F}"/>
          </ac:spMkLst>
        </pc:spChg>
        <pc:spChg chg="add">
          <ac:chgData name="AI GUAN" userId="S::aguan3@wisc.edu::5496c27d-a4c6-44ae-9b21-bf57747a3312" providerId="AD" clId="Web-{FE773C66-7AB3-41E6-9E30-663B596179BE}" dt="2022-05-02T01:52:55.816" v="110"/>
          <ac:spMkLst>
            <pc:docMk/>
            <pc:sldMk cId="2893052397" sldId="257"/>
            <ac:spMk id="28" creationId="{4AB900CC-5074-4746-A1A4-AF640455BD43}"/>
          </ac:spMkLst>
        </pc:spChg>
        <pc:picChg chg="mod ord">
          <ac:chgData name="AI GUAN" userId="S::aguan3@wisc.edu::5496c27d-a4c6-44ae-9b21-bf57747a3312" providerId="AD" clId="Web-{FE773C66-7AB3-41E6-9E30-663B596179BE}" dt="2022-05-02T01:53:08.738" v="112" actId="14100"/>
          <ac:picMkLst>
            <pc:docMk/>
            <pc:sldMk cId="2893052397" sldId="257"/>
            <ac:picMk id="6" creationId="{25D8485B-4BB0-4326-9E59-5BC3789805B7}"/>
          </ac:picMkLst>
        </pc:picChg>
        <pc:cxnChg chg="add">
          <ac:chgData name="AI GUAN" userId="S::aguan3@wisc.edu::5496c27d-a4c6-44ae-9b21-bf57747a3312" providerId="AD" clId="Web-{FE773C66-7AB3-41E6-9E30-663B596179BE}" dt="2022-05-02T01:52:55.816" v="110"/>
          <ac:cxnSpMkLst>
            <pc:docMk/>
            <pc:sldMk cId="2893052397" sldId="257"/>
            <ac:cxnSpMk id="24" creationId="{F5486A9D-1265-4B57-91E6-68E666B978BC}"/>
          </ac:cxnSpMkLst>
        </pc:cxnChg>
      </pc:sldChg>
      <pc:sldChg chg="modSp">
        <pc:chgData name="AI GUAN" userId="S::aguan3@wisc.edu::5496c27d-a4c6-44ae-9b21-bf57747a3312" providerId="AD" clId="Web-{FE773C66-7AB3-41E6-9E30-663B596179BE}" dt="2022-05-02T02:03:41.702" v="307" actId="1076"/>
        <pc:sldMkLst>
          <pc:docMk/>
          <pc:sldMk cId="1486217434" sldId="259"/>
        </pc:sldMkLst>
        <pc:spChg chg="mod">
          <ac:chgData name="AI GUAN" userId="S::aguan3@wisc.edu::5496c27d-a4c6-44ae-9b21-bf57747a3312" providerId="AD" clId="Web-{FE773C66-7AB3-41E6-9E30-663B596179BE}" dt="2022-05-02T02:01:50.015" v="280"/>
          <ac:spMkLst>
            <pc:docMk/>
            <pc:sldMk cId="1486217434" sldId="259"/>
            <ac:spMk id="2" creationId="{C5475D5B-FC7D-4FE8-AB35-33CA79D62356}"/>
          </ac:spMkLst>
        </pc:spChg>
        <pc:spChg chg="mod">
          <ac:chgData name="AI GUAN" userId="S::aguan3@wisc.edu::5496c27d-a4c6-44ae-9b21-bf57747a3312" providerId="AD" clId="Web-{FE773C66-7AB3-41E6-9E30-663B596179BE}" dt="2022-05-02T02:03:37.311" v="306" actId="1076"/>
          <ac:spMkLst>
            <pc:docMk/>
            <pc:sldMk cId="1486217434" sldId="259"/>
            <ac:spMk id="3" creationId="{D32BC12F-B260-F650-616E-9A20D0B087A9}"/>
          </ac:spMkLst>
        </pc:spChg>
        <pc:spChg chg="mod">
          <ac:chgData name="AI GUAN" userId="S::aguan3@wisc.edu::5496c27d-a4c6-44ae-9b21-bf57747a3312" providerId="AD" clId="Web-{FE773C66-7AB3-41E6-9E30-663B596179BE}" dt="2022-05-02T02:03:41.702" v="307" actId="1076"/>
          <ac:spMkLst>
            <pc:docMk/>
            <pc:sldMk cId="1486217434" sldId="259"/>
            <ac:spMk id="7" creationId="{298940BB-930E-49D5-A919-A9036E7593D9}"/>
          </ac:spMkLst>
        </pc:spChg>
      </pc:sldChg>
      <pc:sldChg chg="modSp">
        <pc:chgData name="AI GUAN" userId="S::aguan3@wisc.edu::5496c27d-a4c6-44ae-9b21-bf57747a3312" providerId="AD" clId="Web-{FE773C66-7AB3-41E6-9E30-663B596179BE}" dt="2022-05-02T01:55:06.206" v="120" actId="14100"/>
        <pc:sldMkLst>
          <pc:docMk/>
          <pc:sldMk cId="3645134896" sldId="273"/>
        </pc:sldMkLst>
        <pc:spChg chg="mod">
          <ac:chgData name="AI GUAN" userId="S::aguan3@wisc.edu::5496c27d-a4c6-44ae-9b21-bf57747a3312" providerId="AD" clId="Web-{FE773C66-7AB3-41E6-9E30-663B596179BE}" dt="2022-05-02T01:48:01.834" v="74" actId="1076"/>
          <ac:spMkLst>
            <pc:docMk/>
            <pc:sldMk cId="3645134896" sldId="273"/>
            <ac:spMk id="2" creationId="{3AD1FDA7-AB1C-499F-B0F4-AEEC4D634D07}"/>
          </ac:spMkLst>
        </pc:spChg>
        <pc:picChg chg="mod">
          <ac:chgData name="AI GUAN" userId="S::aguan3@wisc.edu::5496c27d-a4c6-44ae-9b21-bf57747a3312" providerId="AD" clId="Web-{FE773C66-7AB3-41E6-9E30-663B596179BE}" dt="2022-05-02T01:55:06.206" v="120" actId="14100"/>
          <ac:picMkLst>
            <pc:docMk/>
            <pc:sldMk cId="3645134896" sldId="273"/>
            <ac:picMk id="4" creationId="{83F4CC94-8933-D2FD-AF67-73FD881FE533}"/>
          </ac:picMkLst>
        </pc:picChg>
      </pc:sldChg>
      <pc:sldChg chg="modSp">
        <pc:chgData name="AI GUAN" userId="S::aguan3@wisc.edu::5496c27d-a4c6-44ae-9b21-bf57747a3312" providerId="AD" clId="Web-{FE773C66-7AB3-41E6-9E30-663B596179BE}" dt="2022-05-02T02:03:05.092" v="298" actId="20577"/>
        <pc:sldMkLst>
          <pc:docMk/>
          <pc:sldMk cId="1256464249" sldId="277"/>
        </pc:sldMkLst>
        <pc:spChg chg="mod">
          <ac:chgData name="AI GUAN" userId="S::aguan3@wisc.edu::5496c27d-a4c6-44ae-9b21-bf57747a3312" providerId="AD" clId="Web-{FE773C66-7AB3-41E6-9E30-663B596179BE}" dt="2022-05-02T02:03:05.092" v="298" actId="20577"/>
          <ac:spMkLst>
            <pc:docMk/>
            <pc:sldMk cId="1256464249" sldId="277"/>
            <ac:spMk id="2" creationId="{D9F81B87-A4ED-DC3F-5B06-D18B4BA98D0E}"/>
          </ac:spMkLst>
        </pc:spChg>
      </pc:sldChg>
      <pc:sldChg chg="addSp modSp mod setBg">
        <pc:chgData name="AI GUAN" userId="S::aguan3@wisc.edu::5496c27d-a4c6-44ae-9b21-bf57747a3312" providerId="AD" clId="Web-{FE773C66-7AB3-41E6-9E30-663B596179BE}" dt="2022-05-02T01:54:42.628" v="119"/>
        <pc:sldMkLst>
          <pc:docMk/>
          <pc:sldMk cId="1567726237" sldId="279"/>
        </pc:sldMkLst>
        <pc:spChg chg="mo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2" creationId="{81493A29-4EE3-E9CD-17ED-242D37C7EC90}"/>
          </ac:spMkLst>
        </pc:spChg>
        <pc:spChg chg="mod or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3" creationId="{2242CDDE-1252-AFE2-224D-03687C7B9003}"/>
          </ac:spMkLst>
        </pc:spChg>
        <pc:spChg chg="mo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5" creationId="{CBC76AAB-818D-64D1-72D7-6CE59C7BA609}"/>
          </ac:spMkLst>
        </pc:spChg>
        <pc:spChg chg="ad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10" creationId="{5CF81D86-BDBA-477C-B7DD-8D359BB9965B}"/>
          </ac:spMkLst>
        </pc:spChg>
        <pc:spChg chg="ad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14" creationId="{88AA064E-5F6E-4024-BC28-EDDC3DFC70E1}"/>
          </ac:spMkLst>
        </pc:spChg>
        <pc:spChg chg="add">
          <ac:chgData name="AI GUAN" userId="S::aguan3@wisc.edu::5496c27d-a4c6-44ae-9b21-bf57747a3312" providerId="AD" clId="Web-{FE773C66-7AB3-41E6-9E30-663B596179BE}" dt="2022-05-02T01:54:42.628" v="119"/>
          <ac:spMkLst>
            <pc:docMk/>
            <pc:sldMk cId="1567726237" sldId="279"/>
            <ac:spMk id="16" creationId="{03B29638-4838-4B9B-B9DB-96E542BAF3E6}"/>
          </ac:spMkLst>
        </pc:spChg>
        <pc:picChg chg="mod">
          <ac:chgData name="AI GUAN" userId="S::aguan3@wisc.edu::5496c27d-a4c6-44ae-9b21-bf57747a3312" providerId="AD" clId="Web-{FE773C66-7AB3-41E6-9E30-663B596179BE}" dt="2022-05-02T01:54:42.628" v="119"/>
          <ac:picMkLst>
            <pc:docMk/>
            <pc:sldMk cId="1567726237" sldId="279"/>
            <ac:picMk id="4" creationId="{D3E6A237-62F4-8379-079F-B647CD3E0086}"/>
          </ac:picMkLst>
        </pc:picChg>
        <pc:cxnChg chg="add">
          <ac:chgData name="AI GUAN" userId="S::aguan3@wisc.edu::5496c27d-a4c6-44ae-9b21-bf57747a3312" providerId="AD" clId="Web-{FE773C66-7AB3-41E6-9E30-663B596179BE}" dt="2022-05-02T01:54:42.628" v="119"/>
          <ac:cxnSpMkLst>
            <pc:docMk/>
            <pc:sldMk cId="1567726237" sldId="279"/>
            <ac:cxnSpMk id="12" creationId="{C65F3E9C-EF11-4F8F-A621-399C7A3E6401}"/>
          </ac:cxnSpMkLst>
        </pc:cxnChg>
      </pc:sldChg>
      <pc:sldChg chg="modSp">
        <pc:chgData name="AI GUAN" userId="S::aguan3@wisc.edu::5496c27d-a4c6-44ae-9b21-bf57747a3312" providerId="AD" clId="Web-{FE773C66-7AB3-41E6-9E30-663B596179BE}" dt="2022-05-02T02:02:46.280" v="293"/>
        <pc:sldMkLst>
          <pc:docMk/>
          <pc:sldMk cId="2636562499" sldId="280"/>
        </pc:sldMkLst>
        <pc:spChg chg="mod">
          <ac:chgData name="AI GUAN" userId="S::aguan3@wisc.edu::5496c27d-a4c6-44ae-9b21-bf57747a3312" providerId="AD" clId="Web-{FE773C66-7AB3-41E6-9E30-663B596179BE}" dt="2022-05-02T02:02:46.280" v="293"/>
          <ac:spMkLst>
            <pc:docMk/>
            <pc:sldMk cId="2636562499" sldId="280"/>
            <ac:spMk id="2" creationId="{60390722-0ECD-4560-BC9C-D08815F88ECD}"/>
          </ac:spMkLst>
        </pc:spChg>
      </pc:sldChg>
      <pc:sldChg chg="del">
        <pc:chgData name="AI GUAN" userId="S::aguan3@wisc.edu::5496c27d-a4c6-44ae-9b21-bf57747a3312" providerId="AD" clId="Web-{FE773C66-7AB3-41E6-9E30-663B596179BE}" dt="2022-05-02T01:50:56.005" v="108"/>
        <pc:sldMkLst>
          <pc:docMk/>
          <pc:sldMk cId="1567983414" sldId="284"/>
        </pc:sldMkLst>
      </pc:sldChg>
      <pc:sldChg chg="addCm">
        <pc:chgData name="AI GUAN" userId="S::aguan3@wisc.edu::5496c27d-a4c6-44ae-9b21-bf57747a3312" providerId="AD" clId="Web-{FE773C66-7AB3-41E6-9E30-663B596179BE}" dt="2022-05-02T01:39:00.432" v="1"/>
        <pc:sldMkLst>
          <pc:docMk/>
          <pc:sldMk cId="1602317064" sldId="286"/>
        </pc:sldMkLst>
      </pc:sldChg>
      <pc:sldChg chg="addSp delSp modSp mod modClrScheme chgLayout">
        <pc:chgData name="AI GUAN" userId="S::aguan3@wisc.edu::5496c27d-a4c6-44ae-9b21-bf57747a3312" providerId="AD" clId="Web-{FE773C66-7AB3-41E6-9E30-663B596179BE}" dt="2022-05-02T01:41:58.275" v="60" actId="1076"/>
        <pc:sldMkLst>
          <pc:docMk/>
          <pc:sldMk cId="889088747" sldId="288"/>
        </pc:sldMkLst>
        <pc:spChg chg="mod ord">
          <ac:chgData name="AI GUAN" userId="S::aguan3@wisc.edu::5496c27d-a4c6-44ae-9b21-bf57747a3312" providerId="AD" clId="Web-{FE773C66-7AB3-41E6-9E30-663B596179BE}" dt="2022-05-02T01:41:15.853" v="50"/>
          <ac:spMkLst>
            <pc:docMk/>
            <pc:sldMk cId="889088747" sldId="288"/>
            <ac:spMk id="2" creationId="{F8662389-6C31-4E97-D874-E314F02EC4A7}"/>
          </ac:spMkLst>
        </pc:spChg>
        <pc:spChg chg="mod ord">
          <ac:chgData name="AI GUAN" userId="S::aguan3@wisc.edu::5496c27d-a4c6-44ae-9b21-bf57747a3312" providerId="AD" clId="Web-{FE773C66-7AB3-41E6-9E30-663B596179BE}" dt="2022-05-02T01:41:15.853" v="50"/>
          <ac:spMkLst>
            <pc:docMk/>
            <pc:sldMk cId="889088747" sldId="288"/>
            <ac:spMk id="3" creationId="{5E6BF7F4-A8AC-DD6A-25B8-44E75A46867C}"/>
          </ac:spMkLst>
        </pc:spChg>
        <pc:spChg chg="mod">
          <ac:chgData name="AI GUAN" userId="S::aguan3@wisc.edu::5496c27d-a4c6-44ae-9b21-bf57747a3312" providerId="AD" clId="Web-{FE773C66-7AB3-41E6-9E30-663B596179BE}" dt="2022-05-02T01:41:29.447" v="51" actId="1076"/>
          <ac:spMkLst>
            <pc:docMk/>
            <pc:sldMk cId="889088747" sldId="288"/>
            <ac:spMk id="4" creationId="{E7E38D77-CA10-1B8A-D878-836B29AA9CE2}"/>
          </ac:spMkLst>
        </pc:spChg>
        <pc:spChg chg="mod">
          <ac:chgData name="AI GUAN" userId="S::aguan3@wisc.edu::5496c27d-a4c6-44ae-9b21-bf57747a3312" providerId="AD" clId="Web-{FE773C66-7AB3-41E6-9E30-663B596179BE}" dt="2022-05-02T01:41:58.275" v="60" actId="1076"/>
          <ac:spMkLst>
            <pc:docMk/>
            <pc:sldMk cId="889088747" sldId="288"/>
            <ac:spMk id="5" creationId="{DEC6A442-D684-D8BA-7CAC-4125B54739DD}"/>
          </ac:spMkLst>
        </pc:spChg>
        <pc:spChg chg="add del mod ord">
          <ac:chgData name="AI GUAN" userId="S::aguan3@wisc.edu::5496c27d-a4c6-44ae-9b21-bf57747a3312" providerId="AD" clId="Web-{FE773C66-7AB3-41E6-9E30-663B596179BE}" dt="2022-05-02T01:41:32.494" v="53"/>
          <ac:spMkLst>
            <pc:docMk/>
            <pc:sldMk cId="889088747" sldId="288"/>
            <ac:spMk id="6" creationId="{394AE473-4546-F749-E851-720454B44609}"/>
          </ac:spMkLst>
        </pc:spChg>
        <pc:spChg chg="add del mod ord">
          <ac:chgData name="AI GUAN" userId="S::aguan3@wisc.edu::5496c27d-a4c6-44ae-9b21-bf57747a3312" providerId="AD" clId="Web-{FE773C66-7AB3-41E6-9E30-663B596179BE}" dt="2022-05-02T01:41:31.150" v="52"/>
          <ac:spMkLst>
            <pc:docMk/>
            <pc:sldMk cId="889088747" sldId="288"/>
            <ac:spMk id="8" creationId="{7E4B014C-B5B5-B6D5-6C5A-987D76097679}"/>
          </ac:spMkLst>
        </pc:spChg>
        <pc:spChg chg="add del mod ord">
          <ac:chgData name="AI GUAN" userId="S::aguan3@wisc.edu::5496c27d-a4c6-44ae-9b21-bf57747a3312" providerId="AD" clId="Web-{FE773C66-7AB3-41E6-9E30-663B596179BE}" dt="2022-05-02T01:41:33.947" v="54"/>
          <ac:spMkLst>
            <pc:docMk/>
            <pc:sldMk cId="889088747" sldId="288"/>
            <ac:spMk id="10" creationId="{B48D6A0F-AFCD-A884-FB7F-549896556435}"/>
          </ac:spMkLst>
        </pc:spChg>
        <pc:spChg chg="add del mod ord">
          <ac:chgData name="AI GUAN" userId="S::aguan3@wisc.edu::5496c27d-a4c6-44ae-9b21-bf57747a3312" providerId="AD" clId="Web-{FE773C66-7AB3-41E6-9E30-663B596179BE}" dt="2022-05-02T01:41:36.494" v="55"/>
          <ac:spMkLst>
            <pc:docMk/>
            <pc:sldMk cId="889088747" sldId="288"/>
            <ac:spMk id="11" creationId="{1FB2EE36-8512-7D81-E393-F6C3A75BE488}"/>
          </ac:spMkLst>
        </pc:spChg>
        <pc:picChg chg="mod">
          <ac:chgData name="AI GUAN" userId="S::aguan3@wisc.edu::5496c27d-a4c6-44ae-9b21-bf57747a3312" providerId="AD" clId="Web-{FE773C66-7AB3-41E6-9E30-663B596179BE}" dt="2022-05-02T01:41:55.759" v="59" actId="14100"/>
          <ac:picMkLst>
            <pc:docMk/>
            <pc:sldMk cId="889088747" sldId="288"/>
            <ac:picMk id="7" creationId="{B71EE1BE-4CCC-79C7-7E9E-051AC0879D1B}"/>
          </ac:picMkLst>
        </pc:picChg>
        <pc:picChg chg="mod">
          <ac:chgData name="AI GUAN" userId="S::aguan3@wisc.edu::5496c27d-a4c6-44ae-9b21-bf57747a3312" providerId="AD" clId="Web-{FE773C66-7AB3-41E6-9E30-663B596179BE}" dt="2022-05-02T01:41:38.915" v="56" actId="14100"/>
          <ac:picMkLst>
            <pc:docMk/>
            <pc:sldMk cId="889088747" sldId="288"/>
            <ac:picMk id="9" creationId="{BCCC5029-17DE-1893-0E52-E7FAABFE76D1}"/>
          </ac:picMkLst>
        </pc:picChg>
      </pc:sldChg>
      <pc:sldChg chg="addSp delSp modSp mod setBg addAnim setClrOvrMap">
        <pc:chgData name="AI GUAN" userId="S::aguan3@wisc.edu::5496c27d-a4c6-44ae-9b21-bf57747a3312" providerId="AD" clId="Web-{FE773C66-7AB3-41E6-9E30-663B596179BE}" dt="2022-05-02T01:47:29.366" v="70" actId="1076"/>
        <pc:sldMkLst>
          <pc:docMk/>
          <pc:sldMk cId="2304863193" sldId="289"/>
        </pc:sldMkLst>
        <pc:spChg chg="mod">
          <ac:chgData name="AI GUAN" userId="S::aguan3@wisc.edu::5496c27d-a4c6-44ae-9b21-bf57747a3312" providerId="AD" clId="Web-{FE773C66-7AB3-41E6-9E30-663B596179BE}" dt="2022-05-02T01:47:29.366" v="70" actId="1076"/>
          <ac:spMkLst>
            <pc:docMk/>
            <pc:sldMk cId="2304863193" sldId="289"/>
            <ac:spMk id="2" creationId="{C8134C29-EA66-7FA6-A98B-14A774CCF270}"/>
          </ac:spMkLst>
        </pc:spChg>
        <pc:spChg chg="mod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3" creationId="{4D220FD8-4BA3-B229-5DEE-00C622C17803}"/>
          </ac:spMkLst>
        </pc:spChg>
        <pc:spChg chg="del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8" creationId="{52C0B2E1-0268-42EC-ABD3-94F81A05BCBD}"/>
          </ac:spMkLst>
        </pc:spChg>
        <pc:spChg chg="del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10" creationId="{7D2256B4-48EA-40FC-BBC0-AA1EE6E0080C}"/>
          </ac:spMkLst>
        </pc:spChg>
        <pc:spChg chg="del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14" creationId="{FBDCECDC-EEE3-4128-AA5E-82A8C08796E8}"/>
          </ac:spMkLst>
        </pc:spChg>
        <pc:spChg chg="del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16" creationId="{4260EDE0-989C-4E16-AF94-F652294D828E}"/>
          </ac:spMkLst>
        </pc:spChg>
        <pc:spChg chg="del">
          <ac:chgData name="AI GUAN" userId="S::aguan3@wisc.edu::5496c27d-a4c6-44ae-9b21-bf57747a3312" providerId="AD" clId="Web-{FE773C66-7AB3-41E6-9E30-663B596179BE}" dt="2022-05-02T01:42:54.805" v="61"/>
          <ac:spMkLst>
            <pc:docMk/>
            <pc:sldMk cId="2304863193" sldId="289"/>
            <ac:spMk id="18" creationId="{1F3985C0-E548-44D2-B30E-F3E42DADE133}"/>
          </ac:spMkLst>
        </pc:spChg>
        <pc:spChg chg="add del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24" creationId="{25C8D2C1-DA83-420D-9635-D52CE066B5DA}"/>
          </ac:spMkLst>
        </pc:spChg>
        <pc:spChg chg="add del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26" creationId="{434F74C9-6A0B-409E-AD1C-45B58BE91BB8}"/>
          </ac:spMkLst>
        </pc:spChg>
        <pc:spChg chg="add del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32" creationId="{C4E89C94-E462-4566-A15A-32835FD68BCD}"/>
          </ac:spMkLst>
        </pc:spChg>
        <pc:spChg chg="add del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34" creationId="{E25F4A20-71FB-4A26-92E2-89DED49264CA}"/>
          </ac:spMkLst>
        </pc:spChg>
        <pc:spChg chg="add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39" creationId="{25C8D2C1-DA83-420D-9635-D52CE066B5DA}"/>
          </ac:spMkLst>
        </pc:spChg>
        <pc:spChg chg="add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41" creationId="{434F74C9-6A0B-409E-AD1C-45B58BE91BB8}"/>
          </ac:spMkLst>
        </pc:spChg>
        <pc:spChg chg="add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47" creationId="{C4E89C94-E462-4566-A15A-32835FD68BCD}"/>
          </ac:spMkLst>
        </pc:spChg>
        <pc:spChg chg="add">
          <ac:chgData name="AI GUAN" userId="S::aguan3@wisc.edu::5496c27d-a4c6-44ae-9b21-bf57747a3312" providerId="AD" clId="Web-{FE773C66-7AB3-41E6-9E30-663B596179BE}" dt="2022-05-02T01:46:56.866" v="63"/>
          <ac:spMkLst>
            <pc:docMk/>
            <pc:sldMk cId="2304863193" sldId="289"/>
            <ac:spMk id="49" creationId="{E25F4A20-71FB-4A26-92E2-89DED49264CA}"/>
          </ac:spMkLst>
        </pc:spChg>
        <pc:picChg chg="add mod">
          <ac:chgData name="AI GUAN" userId="S::aguan3@wisc.edu::5496c27d-a4c6-44ae-9b21-bf57747a3312" providerId="AD" clId="Web-{FE773C66-7AB3-41E6-9E30-663B596179BE}" dt="2022-05-02T01:46:56.866" v="63"/>
          <ac:picMkLst>
            <pc:docMk/>
            <pc:sldMk cId="2304863193" sldId="289"/>
            <ac:picMk id="20" creationId="{52E236B4-B086-255E-35CB-113FFB5EAB7D}"/>
          </ac:picMkLst>
        </pc:picChg>
        <pc:cxnChg chg="del">
          <ac:chgData name="AI GUAN" userId="S::aguan3@wisc.edu::5496c27d-a4c6-44ae-9b21-bf57747a3312" providerId="AD" clId="Web-{FE773C66-7AB3-41E6-9E30-663B596179BE}" dt="2022-05-02T01:42:54.805" v="61"/>
          <ac:cxnSpMkLst>
            <pc:docMk/>
            <pc:sldMk cId="2304863193" sldId="289"/>
            <ac:cxnSpMk id="12" creationId="{3D44BCCA-102D-4A9D-B1E4-2450CAF0B05E}"/>
          </ac:cxnSpMkLst>
        </pc:cxnChg>
        <pc:cxnChg chg="add del">
          <ac:chgData name="AI GUAN" userId="S::aguan3@wisc.edu::5496c27d-a4c6-44ae-9b21-bf57747a3312" providerId="AD" clId="Web-{FE773C66-7AB3-41E6-9E30-663B596179BE}" dt="2022-05-02T01:46:56.866" v="63"/>
          <ac:cxnSpMkLst>
            <pc:docMk/>
            <pc:sldMk cId="2304863193" sldId="289"/>
            <ac:cxnSpMk id="28" creationId="{F5486A9D-1265-4B57-91E6-68E666B978BC}"/>
          </ac:cxnSpMkLst>
        </pc:cxnChg>
        <pc:cxnChg chg="add del">
          <ac:chgData name="AI GUAN" userId="S::aguan3@wisc.edu::5496c27d-a4c6-44ae-9b21-bf57747a3312" providerId="AD" clId="Web-{FE773C66-7AB3-41E6-9E30-663B596179BE}" dt="2022-05-02T01:46:56.866" v="63"/>
          <ac:cxnSpMkLst>
            <pc:docMk/>
            <pc:sldMk cId="2304863193" sldId="289"/>
            <ac:cxnSpMk id="30" creationId="{4071767D-5FF7-4508-B8B7-BB60FF3AB250}"/>
          </ac:cxnSpMkLst>
        </pc:cxnChg>
        <pc:cxnChg chg="add">
          <ac:chgData name="AI GUAN" userId="S::aguan3@wisc.edu::5496c27d-a4c6-44ae-9b21-bf57747a3312" providerId="AD" clId="Web-{FE773C66-7AB3-41E6-9E30-663B596179BE}" dt="2022-05-02T01:46:56.866" v="63"/>
          <ac:cxnSpMkLst>
            <pc:docMk/>
            <pc:sldMk cId="2304863193" sldId="289"/>
            <ac:cxnSpMk id="43" creationId="{F5486A9D-1265-4B57-91E6-68E666B978BC}"/>
          </ac:cxnSpMkLst>
        </pc:cxnChg>
        <pc:cxnChg chg="add">
          <ac:chgData name="AI GUAN" userId="S::aguan3@wisc.edu::5496c27d-a4c6-44ae-9b21-bf57747a3312" providerId="AD" clId="Web-{FE773C66-7AB3-41E6-9E30-663B596179BE}" dt="2022-05-02T01:46:56.866" v="63"/>
          <ac:cxnSpMkLst>
            <pc:docMk/>
            <pc:sldMk cId="2304863193" sldId="289"/>
            <ac:cxnSpMk id="45" creationId="{4071767D-5FF7-4508-B8B7-BB60FF3AB250}"/>
          </ac:cxnSpMkLst>
        </pc:cxnChg>
      </pc:sldChg>
      <pc:sldChg chg="del">
        <pc:chgData name="AI GUAN" userId="S::aguan3@wisc.edu::5496c27d-a4c6-44ae-9b21-bf57747a3312" providerId="AD" clId="Web-{FE773C66-7AB3-41E6-9E30-663B596179BE}" dt="2022-05-02T02:04:53.935" v="311"/>
        <pc:sldMkLst>
          <pc:docMk/>
          <pc:sldMk cId="2458773203" sldId="291"/>
        </pc:sldMkLst>
      </pc:sldChg>
      <pc:sldChg chg="modSp">
        <pc:chgData name="AI GUAN" userId="S::aguan3@wisc.edu::5496c27d-a4c6-44ae-9b21-bf57747a3312" providerId="AD" clId="Web-{FE773C66-7AB3-41E6-9E30-663B596179BE}" dt="2022-05-02T02:05:09.107" v="313" actId="20577"/>
        <pc:sldMkLst>
          <pc:docMk/>
          <pc:sldMk cId="3576761269" sldId="292"/>
        </pc:sldMkLst>
        <pc:spChg chg="mod">
          <ac:chgData name="AI GUAN" userId="S::aguan3@wisc.edu::5496c27d-a4c6-44ae-9b21-bf57747a3312" providerId="AD" clId="Web-{FE773C66-7AB3-41E6-9E30-663B596179BE}" dt="2022-05-02T02:05:09.107" v="313" actId="20577"/>
          <ac:spMkLst>
            <pc:docMk/>
            <pc:sldMk cId="3576761269" sldId="292"/>
            <ac:spMk id="2" creationId="{164EBB5D-D672-4A3F-B6C8-8C70F54F37A7}"/>
          </ac:spMkLst>
        </pc:spChg>
      </pc:sldChg>
      <pc:sldChg chg="addSp delSp modSp add replId addAnim">
        <pc:chgData name="AI GUAN" userId="S::aguan3@wisc.edu::5496c27d-a4c6-44ae-9b21-bf57747a3312" providerId="AD" clId="Web-{FE773C66-7AB3-41E6-9E30-663B596179BE}" dt="2022-05-02T01:55:21.815" v="122" actId="14100"/>
        <pc:sldMkLst>
          <pc:docMk/>
          <pc:sldMk cId="3485847396" sldId="293"/>
        </pc:sldMkLst>
        <pc:spChg chg="mod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2" creationId="{CB36CC3B-DE76-C899-56A4-40EE5F7DDBFA}"/>
          </ac:spMkLst>
        </pc:spChg>
        <pc:spChg chg="mod">
          <ac:chgData name="AI GUAN" userId="S::aguan3@wisc.edu::5496c27d-a4c6-44ae-9b21-bf57747a3312" providerId="AD" clId="Web-{FE773C66-7AB3-41E6-9E30-663B596179BE}" dt="2022-05-02T01:55:21.815" v="122" actId="14100"/>
          <ac:spMkLst>
            <pc:docMk/>
            <pc:sldMk cId="3485847396" sldId="293"/>
            <ac:spMk id="7" creationId="{1BE316FA-790D-4546-A7BA-EFA29417C9DB}"/>
          </ac:spMkLst>
        </pc:spChg>
        <pc:spChg chg="del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11" creationId="{990D0034-F768-41E7-85D4-F38C4DE85770}"/>
          </ac:spMkLst>
        </pc:spChg>
        <pc:spChg chg="del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13" creationId="{C4F7E42D-8B5A-4FC8-81CD-9E60171F7FA8}"/>
          </ac:spMkLst>
        </pc:spChg>
        <pc:spChg chg="del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15" creationId="{8C04651D-B9F4-4935-A02D-364153FBDF54}"/>
          </ac:spMkLst>
        </pc:spChg>
        <pc:spChg chg="add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20" creationId="{25C8D2C1-DA83-420D-9635-D52CE066B5DA}"/>
          </ac:spMkLst>
        </pc:spChg>
        <pc:spChg chg="add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22" creationId="{434F74C9-6A0B-409E-AD1C-45B58BE91BB8}"/>
          </ac:spMkLst>
        </pc:spChg>
        <pc:spChg chg="add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26" creationId="{90AA6468-80AC-4DDF-9CFB-C7A9507E203F}"/>
          </ac:spMkLst>
        </pc:spChg>
        <pc:spChg chg="add">
          <ac:chgData name="AI GUAN" userId="S::aguan3@wisc.edu::5496c27d-a4c6-44ae-9b21-bf57747a3312" providerId="AD" clId="Web-{FE773C66-7AB3-41E6-9E30-663B596179BE}" dt="2022-05-02T01:53:40.925" v="113"/>
          <ac:spMkLst>
            <pc:docMk/>
            <pc:sldMk cId="3485847396" sldId="293"/>
            <ac:spMk id="28" creationId="{4AB900CC-5074-4746-A1A4-AF640455BD43}"/>
          </ac:spMkLst>
        </pc:spChg>
        <pc:picChg chg="mod ord">
          <ac:chgData name="AI GUAN" userId="S::aguan3@wisc.edu::5496c27d-a4c6-44ae-9b21-bf57747a3312" providerId="AD" clId="Web-{FE773C66-7AB3-41E6-9E30-663B596179BE}" dt="2022-05-02T01:53:40.925" v="113"/>
          <ac:picMkLst>
            <pc:docMk/>
            <pc:sldMk cId="3485847396" sldId="293"/>
            <ac:picMk id="6" creationId="{25D8485B-4BB0-4326-9E59-5BC3789805B7}"/>
          </ac:picMkLst>
        </pc:picChg>
        <pc:cxnChg chg="add">
          <ac:chgData name="AI GUAN" userId="S::aguan3@wisc.edu::5496c27d-a4c6-44ae-9b21-bf57747a3312" providerId="AD" clId="Web-{FE773C66-7AB3-41E6-9E30-663B596179BE}" dt="2022-05-02T01:53:40.925" v="113"/>
          <ac:cxnSpMkLst>
            <pc:docMk/>
            <pc:sldMk cId="3485847396" sldId="293"/>
            <ac:cxnSpMk id="24" creationId="{F5486A9D-1265-4B57-91E6-68E666B978BC}"/>
          </ac:cxnSpMkLst>
        </pc:cxnChg>
      </pc:sldChg>
      <pc:sldChg chg="addSp delSp modSp new mod setBg">
        <pc:chgData name="AI GUAN" userId="S::aguan3@wisc.edu::5496c27d-a4c6-44ae-9b21-bf57747a3312" providerId="AD" clId="Web-{FE773C66-7AB3-41E6-9E30-663B596179BE}" dt="2022-05-02T02:01:37.671" v="278" actId="1076"/>
        <pc:sldMkLst>
          <pc:docMk/>
          <pc:sldMk cId="95649858" sldId="294"/>
        </pc:sldMkLst>
        <pc:spChg chg="mod">
          <ac:chgData name="AI GUAN" userId="S::aguan3@wisc.edu::5496c27d-a4c6-44ae-9b21-bf57747a3312" providerId="AD" clId="Web-{FE773C66-7AB3-41E6-9E30-663B596179BE}" dt="2022-05-02T02:01:32.500" v="277"/>
          <ac:spMkLst>
            <pc:docMk/>
            <pc:sldMk cId="95649858" sldId="294"/>
            <ac:spMk id="2" creationId="{FB53CA85-6AA3-B33B-1B83-17EF3453D652}"/>
          </ac:spMkLst>
        </pc:spChg>
        <pc:spChg chg="del mod">
          <ac:chgData name="AI GUAN" userId="S::aguan3@wisc.edu::5496c27d-a4c6-44ae-9b21-bf57747a3312" providerId="AD" clId="Web-{FE773C66-7AB3-41E6-9E30-663B596179BE}" dt="2022-05-02T01:59:46.610" v="265"/>
          <ac:spMkLst>
            <pc:docMk/>
            <pc:sldMk cId="95649858" sldId="294"/>
            <ac:spMk id="3" creationId="{C21F71A5-FE89-F590-4AE4-5E4DA80992F5}"/>
          </ac:spMkLst>
        </pc:spChg>
        <pc:spChg chg="mod">
          <ac:chgData name="AI GUAN" userId="S::aguan3@wisc.edu::5496c27d-a4c6-44ae-9b21-bf57747a3312" providerId="AD" clId="Web-{FE773C66-7AB3-41E6-9E30-663B596179BE}" dt="2022-05-02T01:55:59.252" v="130"/>
          <ac:spMkLst>
            <pc:docMk/>
            <pc:sldMk cId="95649858" sldId="294"/>
            <ac:spMk id="4" creationId="{81AAEEAD-C90E-6821-8B61-4E285EA5352D}"/>
          </ac:spMkLst>
        </pc:spChg>
        <pc:spChg chg="add mod">
          <ac:chgData name="AI GUAN" userId="S::aguan3@wisc.edu::5496c27d-a4c6-44ae-9b21-bf57747a3312" providerId="AD" clId="Web-{FE773C66-7AB3-41E6-9E30-663B596179BE}" dt="2022-05-02T02:01:37.671" v="278" actId="1076"/>
          <ac:spMkLst>
            <pc:docMk/>
            <pc:sldMk cId="95649858" sldId="294"/>
            <ac:spMk id="5" creationId="{6D0AB15D-D660-CC85-A783-0A8657F745FA}"/>
          </ac:spMkLst>
        </pc:spChg>
        <pc:spChg chg="add del mod">
          <ac:chgData name="AI GUAN" userId="S::aguan3@wisc.edu::5496c27d-a4c6-44ae-9b21-bf57747a3312" providerId="AD" clId="Web-{FE773C66-7AB3-41E6-9E30-663B596179BE}" dt="2022-05-02T01:59:50.282" v="266"/>
          <ac:spMkLst>
            <pc:docMk/>
            <pc:sldMk cId="95649858" sldId="294"/>
            <ac:spMk id="7" creationId="{1A733D24-DBAA-E322-9954-7675A4A20842}"/>
          </ac:spMkLst>
        </pc:spChg>
        <pc:spChg chg="add">
          <ac:chgData name="AI GUAN" userId="S::aguan3@wisc.edu::5496c27d-a4c6-44ae-9b21-bf57747a3312" providerId="AD" clId="Web-{FE773C66-7AB3-41E6-9E30-663B596179BE}" dt="2022-05-02T01:55:59.252" v="130"/>
          <ac:spMkLst>
            <pc:docMk/>
            <pc:sldMk cId="95649858" sldId="294"/>
            <ac:spMk id="11" creationId="{C33BF9DD-8A45-4EEE-B231-0A14D322E5F9}"/>
          </ac:spMkLst>
        </pc:spChg>
        <pc:spChg chg="add">
          <ac:chgData name="AI GUAN" userId="S::aguan3@wisc.edu::5496c27d-a4c6-44ae-9b21-bf57747a3312" providerId="AD" clId="Web-{FE773C66-7AB3-41E6-9E30-663B596179BE}" dt="2022-05-02T01:55:59.252" v="130"/>
          <ac:spMkLst>
            <pc:docMk/>
            <pc:sldMk cId="95649858" sldId="294"/>
            <ac:spMk id="15" creationId="{D5FBCAC9-BD8B-4F3B-AD74-EF37D4211349}"/>
          </ac:spMkLst>
        </pc:spChg>
        <pc:spChg chg="add">
          <ac:chgData name="AI GUAN" userId="S::aguan3@wisc.edu::5496c27d-a4c6-44ae-9b21-bf57747a3312" providerId="AD" clId="Web-{FE773C66-7AB3-41E6-9E30-663B596179BE}" dt="2022-05-02T01:55:59.252" v="130"/>
          <ac:spMkLst>
            <pc:docMk/>
            <pc:sldMk cId="95649858" sldId="294"/>
            <ac:spMk id="17" creationId="{9556C5A8-AD7E-4CE7-87BE-9EA3B5E1786F}"/>
          </ac:spMkLst>
        </pc:spChg>
        <pc:picChg chg="add">
          <ac:chgData name="AI GUAN" userId="S::aguan3@wisc.edu::5496c27d-a4c6-44ae-9b21-bf57747a3312" providerId="AD" clId="Web-{FE773C66-7AB3-41E6-9E30-663B596179BE}" dt="2022-05-02T01:55:59.252" v="130"/>
          <ac:picMkLst>
            <pc:docMk/>
            <pc:sldMk cId="95649858" sldId="294"/>
            <ac:picMk id="8" creationId="{800E7D80-3665-A891-7195-A562333AB59D}"/>
          </ac:picMkLst>
        </pc:picChg>
        <pc:cxnChg chg="add">
          <ac:chgData name="AI GUAN" userId="S::aguan3@wisc.edu::5496c27d-a4c6-44ae-9b21-bf57747a3312" providerId="AD" clId="Web-{FE773C66-7AB3-41E6-9E30-663B596179BE}" dt="2022-05-02T01:55:59.252" v="130"/>
          <ac:cxnSpMkLst>
            <pc:docMk/>
            <pc:sldMk cId="95649858" sldId="294"/>
            <ac:cxnSpMk id="13" creationId="{9020DCC9-F851-4562-BB20-1AB3C51BFD08}"/>
          </ac:cxnSpMkLst>
        </pc:cxnChg>
      </pc:sldChg>
      <pc:sldChg chg="addSp modSp new mod modClrScheme chgLayout">
        <pc:chgData name="AI GUAN" userId="S::aguan3@wisc.edu::5496c27d-a4c6-44ae-9b21-bf57747a3312" providerId="AD" clId="Web-{FE773C66-7AB3-41E6-9E30-663B596179BE}" dt="2022-05-02T02:04:17.826" v="310" actId="20577"/>
        <pc:sldMkLst>
          <pc:docMk/>
          <pc:sldMk cId="2025183004" sldId="295"/>
        </pc:sldMkLst>
        <pc:spChg chg="mod ord">
          <ac:chgData name="AI GUAN" userId="S::aguan3@wisc.edu::5496c27d-a4c6-44ae-9b21-bf57747a3312" providerId="AD" clId="Web-{FE773C66-7AB3-41E6-9E30-663B596179BE}" dt="2022-05-02T02:04:14.014" v="309"/>
          <ac:spMkLst>
            <pc:docMk/>
            <pc:sldMk cId="2025183004" sldId="295"/>
            <ac:spMk id="2" creationId="{48CCBC5D-A8E1-EC1E-6735-6E8018B953AC}"/>
          </ac:spMkLst>
        </pc:spChg>
        <pc:spChg chg="add mod ord">
          <ac:chgData name="AI GUAN" userId="S::aguan3@wisc.edu::5496c27d-a4c6-44ae-9b21-bf57747a3312" providerId="AD" clId="Web-{FE773C66-7AB3-41E6-9E30-663B596179BE}" dt="2022-05-02T02:04:17.826" v="310" actId="20577"/>
          <ac:spMkLst>
            <pc:docMk/>
            <pc:sldMk cId="2025183004" sldId="295"/>
            <ac:spMk id="3" creationId="{21EDF157-4E42-9610-527A-F0A0720A8FE6}"/>
          </ac:spMkLst>
        </pc:spChg>
        <pc:spChg chg="add mod ord">
          <ac:chgData name="AI GUAN" userId="S::aguan3@wisc.edu::5496c27d-a4c6-44ae-9b21-bf57747a3312" providerId="AD" clId="Web-{FE773C66-7AB3-41E6-9E30-663B596179BE}" dt="2022-05-02T02:04:14.014" v="309"/>
          <ac:spMkLst>
            <pc:docMk/>
            <pc:sldMk cId="2025183004" sldId="295"/>
            <ac:spMk id="4" creationId="{17A15366-49C6-D908-43E4-95A9E8E63EFE}"/>
          </ac:spMkLst>
        </pc:spChg>
      </pc:sldChg>
    </pc:docChg>
  </pc:docChgLst>
  <pc:docChgLst>
    <pc:chgData name="pangjiayao990" userId="S::pangjiayao990_gmail.com#ext#@uwprod.onmicrosoft.com::a5ada5d3-e22c-4308-bd12-a1ac8d3a4cdf" providerId="AD" clId="Web-{96B77761-97D6-41DF-8214-18DC5FAC762E}"/>
    <pc:docChg chg="addSld modSld">
      <pc:chgData name="pangjiayao990" userId="S::pangjiayao990_gmail.com#ext#@uwprod.onmicrosoft.com::a5ada5d3-e22c-4308-bd12-a1ac8d3a4cdf" providerId="AD" clId="Web-{96B77761-97D6-41DF-8214-18DC5FAC762E}" dt="2022-05-04T02:13:04.963" v="15"/>
      <pc:docMkLst>
        <pc:docMk/>
      </pc:docMkLst>
      <pc:sldChg chg="addSp modSp">
        <pc:chgData name="pangjiayao990" userId="S::pangjiayao990_gmail.com#ext#@uwprod.onmicrosoft.com::a5ada5d3-e22c-4308-bd12-a1ac8d3a4cdf" providerId="AD" clId="Web-{96B77761-97D6-41DF-8214-18DC5FAC762E}" dt="2022-05-04T02:13:04.963" v="15"/>
        <pc:sldMkLst>
          <pc:docMk/>
          <pc:sldMk cId="1985152760" sldId="302"/>
        </pc:sldMkLst>
        <pc:graphicFrameChg chg="add mod">
          <ac:chgData name="pangjiayao990" userId="S::pangjiayao990_gmail.com#ext#@uwprod.onmicrosoft.com::a5ada5d3-e22c-4308-bd12-a1ac8d3a4cdf" providerId="AD" clId="Web-{96B77761-97D6-41DF-8214-18DC5FAC762E}" dt="2022-05-04T02:13:04.963" v="15"/>
          <ac:graphicFrameMkLst>
            <pc:docMk/>
            <pc:sldMk cId="1985152760" sldId="302"/>
            <ac:graphicFrameMk id="6" creationId="{8FE09BF4-49BC-1F96-B8E7-62CF595D48D1}"/>
          </ac:graphicFrameMkLst>
        </pc:graphicFrameChg>
      </pc:sldChg>
      <pc:sldChg chg="addSp delSp modSp">
        <pc:chgData name="pangjiayao990" userId="S::pangjiayao990_gmail.com#ext#@uwprod.onmicrosoft.com::a5ada5d3-e22c-4308-bd12-a1ac8d3a4cdf" providerId="AD" clId="Web-{96B77761-97D6-41DF-8214-18DC5FAC762E}" dt="2022-05-04T02:12:38.182" v="8"/>
        <pc:sldMkLst>
          <pc:docMk/>
          <pc:sldMk cId="2360227658" sldId="303"/>
        </pc:sldMkLst>
        <pc:spChg chg="mod">
          <ac:chgData name="pangjiayao990" userId="S::pangjiayao990_gmail.com#ext#@uwprod.onmicrosoft.com::a5ada5d3-e22c-4308-bd12-a1ac8d3a4cdf" providerId="AD" clId="Web-{96B77761-97D6-41DF-8214-18DC5FAC762E}" dt="2022-05-04T02:12:23.447" v="6" actId="20577"/>
          <ac:spMkLst>
            <pc:docMk/>
            <pc:sldMk cId="2360227658" sldId="303"/>
            <ac:spMk id="2" creationId="{E111B53F-937B-ADCA-52DB-8F94C5F2D68A}"/>
          </ac:spMkLst>
        </pc:spChg>
        <pc:spChg chg="del">
          <ac:chgData name="pangjiayao990" userId="S::pangjiayao990_gmail.com#ext#@uwprod.onmicrosoft.com::a5ada5d3-e22c-4308-bd12-a1ac8d3a4cdf" providerId="AD" clId="Web-{96B77761-97D6-41DF-8214-18DC5FAC762E}" dt="2022-05-04T02:12:38.182" v="8"/>
          <ac:spMkLst>
            <pc:docMk/>
            <pc:sldMk cId="2360227658" sldId="303"/>
            <ac:spMk id="3" creationId="{39FDBA43-700F-B961-8C88-98E1836AC8B2}"/>
          </ac:spMkLst>
        </pc:spChg>
        <pc:graphicFrameChg chg="add mod ord modGraphic">
          <ac:chgData name="pangjiayao990" userId="S::pangjiayao990_gmail.com#ext#@uwprod.onmicrosoft.com::a5ada5d3-e22c-4308-bd12-a1ac8d3a4cdf" providerId="AD" clId="Web-{96B77761-97D6-41DF-8214-18DC5FAC762E}" dt="2022-05-04T02:12:38.182" v="8"/>
          <ac:graphicFrameMkLst>
            <pc:docMk/>
            <pc:sldMk cId="2360227658" sldId="303"/>
            <ac:graphicFrameMk id="6" creationId="{E952A6A5-4B9D-820D-4418-BF5D364802D2}"/>
          </ac:graphicFrameMkLst>
        </pc:graphicFrameChg>
      </pc:sldChg>
      <pc:sldChg chg="addSp delSp modSp new">
        <pc:chgData name="pangjiayao990" userId="S::pangjiayao990_gmail.com#ext#@uwprod.onmicrosoft.com::a5ada5d3-e22c-4308-bd12-a1ac8d3a4cdf" providerId="AD" clId="Web-{96B77761-97D6-41DF-8214-18DC5FAC762E}" dt="2022-05-04T02:12:56.556" v="14"/>
        <pc:sldMkLst>
          <pc:docMk/>
          <pc:sldMk cId="2198913447" sldId="306"/>
        </pc:sldMkLst>
        <pc:spChg chg="mod">
          <ac:chgData name="pangjiayao990" userId="S::pangjiayao990_gmail.com#ext#@uwprod.onmicrosoft.com::a5ada5d3-e22c-4308-bd12-a1ac8d3a4cdf" providerId="AD" clId="Web-{96B77761-97D6-41DF-8214-18DC5FAC762E}" dt="2022-05-04T02:12:05.573" v="5" actId="20577"/>
          <ac:spMkLst>
            <pc:docMk/>
            <pc:sldMk cId="2198913447" sldId="306"/>
            <ac:spMk id="2" creationId="{0038FB79-3F64-6AAD-C47D-D9E8DF8B1061}"/>
          </ac:spMkLst>
        </pc:spChg>
        <pc:spChg chg="del">
          <ac:chgData name="pangjiayao990" userId="S::pangjiayao990_gmail.com#ext#@uwprod.onmicrosoft.com::a5ada5d3-e22c-4308-bd12-a1ac8d3a4cdf" providerId="AD" clId="Web-{96B77761-97D6-41DF-8214-18DC5FAC762E}" dt="2022-05-04T02:11:30.870" v="1"/>
          <ac:spMkLst>
            <pc:docMk/>
            <pc:sldMk cId="2198913447" sldId="306"/>
            <ac:spMk id="3" creationId="{30540838-EA44-8833-9BBA-C98661E020A5}"/>
          </ac:spMkLst>
        </pc:spChg>
        <pc:spChg chg="add mod">
          <ac:chgData name="pangjiayao990" userId="S::pangjiayao990_gmail.com#ext#@uwprod.onmicrosoft.com::a5ada5d3-e22c-4308-bd12-a1ac8d3a4cdf" providerId="AD" clId="Web-{96B77761-97D6-41DF-8214-18DC5FAC762E}" dt="2022-05-04T02:12:56.556" v="14"/>
          <ac:spMkLst>
            <pc:docMk/>
            <pc:sldMk cId="2198913447" sldId="306"/>
            <ac:spMk id="8" creationId="{EAF512BA-71A7-D49C-7E69-193FAAB8AA81}"/>
          </ac:spMkLst>
        </pc:spChg>
        <pc:graphicFrameChg chg="add del mod ord modGraphic">
          <ac:chgData name="pangjiayao990" userId="S::pangjiayao990_gmail.com#ext#@uwprod.onmicrosoft.com::a5ada5d3-e22c-4308-bd12-a1ac8d3a4cdf" providerId="AD" clId="Web-{96B77761-97D6-41DF-8214-18DC5FAC762E}" dt="2022-05-04T02:12:56.556" v="14"/>
          <ac:graphicFrameMkLst>
            <pc:docMk/>
            <pc:sldMk cId="2198913447" sldId="306"/>
            <ac:graphicFrameMk id="6" creationId="{8CDC0860-6821-C701-78C5-9DD2173F42F7}"/>
          </ac:graphicFrameMkLst>
        </pc:graphicFrameChg>
      </pc:sldChg>
    </pc:docChg>
  </pc:docChgLst>
  <pc:docChgLst>
    <pc:chgData name="pangjiayao990" userId="S::pangjiayao990_gmail.com#ext#@uwprod.onmicrosoft.com::a5ada5d3-e22c-4308-bd12-a1ac8d3a4cdf" providerId="AD" clId="Web-{80E787F0-C20D-4651-A4B7-85998230033D}"/>
    <pc:docChg chg="addSld delSld modSld sldOrd">
      <pc:chgData name="pangjiayao990" userId="S::pangjiayao990_gmail.com#ext#@uwprod.onmicrosoft.com::a5ada5d3-e22c-4308-bd12-a1ac8d3a4cdf" providerId="AD" clId="Web-{80E787F0-C20D-4651-A4B7-85998230033D}" dt="2022-05-04T04:25:34.979" v="283" actId="14100"/>
      <pc:docMkLst>
        <pc:docMk/>
      </pc:docMkLst>
      <pc:sldChg chg="modSp">
        <pc:chgData name="pangjiayao990" userId="S::pangjiayao990_gmail.com#ext#@uwprod.onmicrosoft.com::a5ada5d3-e22c-4308-bd12-a1ac8d3a4cdf" providerId="AD" clId="Web-{80E787F0-C20D-4651-A4B7-85998230033D}" dt="2022-05-04T04:10:15.551" v="121" actId="14100"/>
        <pc:sldMkLst>
          <pc:docMk/>
          <pc:sldMk cId="589583045" sldId="297"/>
        </pc:sldMkLst>
        <pc:spChg chg="mod">
          <ac:chgData name="pangjiayao990" userId="S::pangjiayao990_gmail.com#ext#@uwprod.onmicrosoft.com::a5ada5d3-e22c-4308-bd12-a1ac8d3a4cdf" providerId="AD" clId="Web-{80E787F0-C20D-4651-A4B7-85998230033D}" dt="2022-05-04T04:10:15.551" v="121" actId="14100"/>
          <ac:spMkLst>
            <pc:docMk/>
            <pc:sldMk cId="589583045" sldId="297"/>
            <ac:spMk id="2" creationId="{25CEF0F2-12F1-F7FC-BC29-968FDB12C8F9}"/>
          </ac:spMkLst>
        </pc:spChg>
      </pc:sldChg>
      <pc:sldChg chg="ord">
        <pc:chgData name="pangjiayao990" userId="S::pangjiayao990_gmail.com#ext#@uwprod.onmicrosoft.com::a5ada5d3-e22c-4308-bd12-a1ac8d3a4cdf" providerId="AD" clId="Web-{80E787F0-C20D-4651-A4B7-85998230033D}" dt="2022-05-04T04:05:02.800" v="113"/>
        <pc:sldMkLst>
          <pc:docMk/>
          <pc:sldMk cId="3172539047" sldId="301"/>
        </pc:sldMkLst>
      </pc:sldChg>
      <pc:sldChg chg="modSp">
        <pc:chgData name="pangjiayao990" userId="S::pangjiayao990_gmail.com#ext#@uwprod.onmicrosoft.com::a5ada5d3-e22c-4308-bd12-a1ac8d3a4cdf" providerId="AD" clId="Web-{80E787F0-C20D-4651-A4B7-85998230033D}" dt="2022-05-04T04:04:28.909" v="111" actId="20577"/>
        <pc:sldMkLst>
          <pc:docMk/>
          <pc:sldMk cId="1985152760" sldId="302"/>
        </pc:sldMkLst>
        <pc:spChg chg="mod">
          <ac:chgData name="pangjiayao990" userId="S::pangjiayao990_gmail.com#ext#@uwprod.onmicrosoft.com::a5ada5d3-e22c-4308-bd12-a1ac8d3a4cdf" providerId="AD" clId="Web-{80E787F0-C20D-4651-A4B7-85998230033D}" dt="2022-05-04T04:02:54.018" v="72" actId="20577"/>
          <ac:spMkLst>
            <pc:docMk/>
            <pc:sldMk cId="1985152760" sldId="302"/>
            <ac:spMk id="10" creationId="{17B794BF-9DCD-5672-3920-A9A9F2530ED8}"/>
          </ac:spMkLst>
        </pc:spChg>
        <pc:spChg chg="mod">
          <ac:chgData name="pangjiayao990" userId="S::pangjiayao990_gmail.com#ext#@uwprod.onmicrosoft.com::a5ada5d3-e22c-4308-bd12-a1ac8d3a4cdf" providerId="AD" clId="Web-{80E787F0-C20D-4651-A4B7-85998230033D}" dt="2022-05-04T04:04:24.972" v="109" actId="20577"/>
          <ac:spMkLst>
            <pc:docMk/>
            <pc:sldMk cId="1985152760" sldId="302"/>
            <ac:spMk id="14" creationId="{1C7C8BC1-0C8B-7DB4-528C-3276BF6AC37B}"/>
          </ac:spMkLst>
        </pc:spChg>
        <pc:spChg chg="mod">
          <ac:chgData name="pangjiayao990" userId="S::pangjiayao990_gmail.com#ext#@uwprod.onmicrosoft.com::a5ada5d3-e22c-4308-bd12-a1ac8d3a4cdf" providerId="AD" clId="Web-{80E787F0-C20D-4651-A4B7-85998230033D}" dt="2022-05-04T04:04:28.909" v="111" actId="20577"/>
          <ac:spMkLst>
            <pc:docMk/>
            <pc:sldMk cId="1985152760" sldId="302"/>
            <ac:spMk id="17" creationId="{789C210A-3154-7AD0-CFE9-320FB1230E95}"/>
          </ac:spMkLst>
        </pc:spChg>
        <pc:spChg chg="mod">
          <ac:chgData name="pangjiayao990" userId="S::pangjiayao990_gmail.com#ext#@uwprod.onmicrosoft.com::a5ada5d3-e22c-4308-bd12-a1ac8d3a4cdf" providerId="AD" clId="Web-{80E787F0-C20D-4651-A4B7-85998230033D}" dt="2022-05-04T04:04:17.893" v="108" actId="20577"/>
          <ac:spMkLst>
            <pc:docMk/>
            <pc:sldMk cId="1985152760" sldId="302"/>
            <ac:spMk id="18" creationId="{C25B47ED-0052-0297-C447-A2D73915A570}"/>
          </ac:spMkLst>
        </pc:spChg>
      </pc:sldChg>
      <pc:sldChg chg="addSp delSp modSp mod modClrScheme chgLayout">
        <pc:chgData name="pangjiayao990" userId="S::pangjiayao990_gmail.com#ext#@uwprod.onmicrosoft.com::a5ada5d3-e22c-4308-bd12-a1ac8d3a4cdf" providerId="AD" clId="Web-{80E787F0-C20D-4651-A4B7-85998230033D}" dt="2022-05-04T04:25:34.979" v="283" actId="14100"/>
        <pc:sldMkLst>
          <pc:docMk/>
          <pc:sldMk cId="2198913447" sldId="306"/>
        </pc:sldMkLst>
        <pc:spChg chg="mod ord">
          <ac:chgData name="pangjiayao990" userId="S::pangjiayao990_gmail.com#ext#@uwprod.onmicrosoft.com::a5ada5d3-e22c-4308-bd12-a1ac8d3a4cdf" providerId="AD" clId="Web-{80E787F0-C20D-4651-A4B7-85998230033D}" dt="2022-05-04T04:15:06.287" v="131"/>
          <ac:spMkLst>
            <pc:docMk/>
            <pc:sldMk cId="2198913447" sldId="306"/>
            <ac:spMk id="2" creationId="{0038FB79-3F64-6AAD-C47D-D9E8DF8B1061}"/>
          </ac:spMkLst>
        </pc:spChg>
        <pc:spChg chg="mod ord">
          <ac:chgData name="pangjiayao990" userId="S::pangjiayao990_gmail.com#ext#@uwprod.onmicrosoft.com::a5ada5d3-e22c-4308-bd12-a1ac8d3a4cdf" providerId="AD" clId="Web-{80E787F0-C20D-4651-A4B7-85998230033D}" dt="2022-05-04T04:15:06.287" v="131"/>
          <ac:spMkLst>
            <pc:docMk/>
            <pc:sldMk cId="2198913447" sldId="306"/>
            <ac:spMk id="4" creationId="{C33202EA-28D9-0633-7BB8-5BAD29267621}"/>
          </ac:spMkLst>
        </pc:spChg>
        <pc:spChg chg="add del mod ord">
          <ac:chgData name="pangjiayao990" userId="S::pangjiayao990_gmail.com#ext#@uwprod.onmicrosoft.com::a5ada5d3-e22c-4308-bd12-a1ac8d3a4cdf" providerId="AD" clId="Web-{80E787F0-C20D-4651-A4B7-85998230033D}" dt="2022-05-04T04:25:09.963" v="280" actId="20577"/>
          <ac:spMkLst>
            <pc:docMk/>
            <pc:sldMk cId="2198913447" sldId="306"/>
            <ac:spMk id="7" creationId="{95EDEB27-D24E-9DD9-579D-A5AC671A9324}"/>
          </ac:spMkLst>
        </pc:spChg>
        <pc:spChg chg="add del mod ord">
          <ac:chgData name="pangjiayao990" userId="S::pangjiayao990_gmail.com#ext#@uwprod.onmicrosoft.com::a5ada5d3-e22c-4308-bd12-a1ac8d3a4cdf" providerId="AD" clId="Web-{80E787F0-C20D-4651-A4B7-85998230033D}" dt="2022-05-04T04:15:17.397" v="136"/>
          <ac:spMkLst>
            <pc:docMk/>
            <pc:sldMk cId="2198913447" sldId="306"/>
            <ac:spMk id="8" creationId="{31A24335-7367-838D-74C6-728ECDEA19D0}"/>
          </ac:spMkLst>
        </pc:spChg>
        <pc:picChg chg="add del mod">
          <ac:chgData name="pangjiayao990" userId="S::pangjiayao990_gmail.com#ext#@uwprod.onmicrosoft.com::a5ada5d3-e22c-4308-bd12-a1ac8d3a4cdf" providerId="AD" clId="Web-{80E787F0-C20D-4651-A4B7-85998230033D}" dt="2022-05-04T04:08:57.004" v="115"/>
          <ac:picMkLst>
            <pc:docMk/>
            <pc:sldMk cId="2198913447" sldId="306"/>
            <ac:picMk id="3" creationId="{7195410A-274C-3CDA-28D9-A8F9B8904624}"/>
          </ac:picMkLst>
        </pc:picChg>
        <pc:picChg chg="add del mod">
          <ac:chgData name="pangjiayao990" userId="S::pangjiayao990_gmail.com#ext#@uwprod.onmicrosoft.com::a5ada5d3-e22c-4308-bd12-a1ac8d3a4cdf" providerId="AD" clId="Web-{80E787F0-C20D-4651-A4B7-85998230033D}" dt="2022-05-04T04:09:54.286" v="118"/>
          <ac:picMkLst>
            <pc:docMk/>
            <pc:sldMk cId="2198913447" sldId="306"/>
            <ac:picMk id="5" creationId="{11F79622-9AEE-1872-DA4B-EFBEB0389DD1}"/>
          </ac:picMkLst>
        </pc:picChg>
        <pc:picChg chg="add del mod">
          <ac:chgData name="pangjiayao990" userId="S::pangjiayao990_gmail.com#ext#@uwprod.onmicrosoft.com::a5ada5d3-e22c-4308-bd12-a1ac8d3a4cdf" providerId="AD" clId="Web-{80E787F0-C20D-4651-A4B7-85998230033D}" dt="2022-05-04T04:15:00.084" v="130"/>
          <ac:picMkLst>
            <pc:docMk/>
            <pc:sldMk cId="2198913447" sldId="306"/>
            <ac:picMk id="6" creationId="{2C671DB7-B0B4-0897-0570-FB861ED15721}"/>
          </ac:picMkLst>
        </pc:picChg>
        <pc:picChg chg="add del mod ord">
          <ac:chgData name="pangjiayao990" userId="S::pangjiayao990_gmail.com#ext#@uwprod.onmicrosoft.com::a5ada5d3-e22c-4308-bd12-a1ac8d3a4cdf" providerId="AD" clId="Web-{80E787F0-C20D-4651-A4B7-85998230033D}" dt="2022-05-04T04:15:13.881" v="135"/>
          <ac:picMkLst>
            <pc:docMk/>
            <pc:sldMk cId="2198913447" sldId="306"/>
            <ac:picMk id="9" creationId="{CECB30A4-C6FE-11B8-9120-3B859888903C}"/>
          </ac:picMkLst>
        </pc:picChg>
        <pc:picChg chg="add mod ord">
          <ac:chgData name="pangjiayao990" userId="S::pangjiayao990_gmail.com#ext#@uwprod.onmicrosoft.com::a5ada5d3-e22c-4308-bd12-a1ac8d3a4cdf" providerId="AD" clId="Web-{80E787F0-C20D-4651-A4B7-85998230033D}" dt="2022-05-04T04:25:34.979" v="283" actId="14100"/>
          <ac:picMkLst>
            <pc:docMk/>
            <pc:sldMk cId="2198913447" sldId="306"/>
            <ac:picMk id="10" creationId="{79C642B7-A08F-36F8-6D6E-D66400844814}"/>
          </ac:picMkLst>
        </pc:picChg>
      </pc:sldChg>
      <pc:sldChg chg="modNotes">
        <pc:chgData name="pangjiayao990" userId="S::pangjiayao990_gmail.com#ext#@uwprod.onmicrosoft.com::a5ada5d3-e22c-4308-bd12-a1ac8d3a4cdf" providerId="AD" clId="Web-{80E787F0-C20D-4651-A4B7-85998230033D}" dt="2022-05-04T04:03:42.487" v="104"/>
        <pc:sldMkLst>
          <pc:docMk/>
          <pc:sldMk cId="1264919377" sldId="307"/>
        </pc:sldMkLst>
      </pc:sldChg>
      <pc:sldChg chg="modSp">
        <pc:chgData name="pangjiayao990" userId="S::pangjiayao990_gmail.com#ext#@uwprod.onmicrosoft.com::a5ada5d3-e22c-4308-bd12-a1ac8d3a4cdf" providerId="AD" clId="Web-{80E787F0-C20D-4651-A4B7-85998230033D}" dt="2022-05-04T04:04:39.800" v="112" actId="20577"/>
        <pc:sldMkLst>
          <pc:docMk/>
          <pc:sldMk cId="2901689689" sldId="311"/>
        </pc:sldMkLst>
        <pc:spChg chg="mod">
          <ac:chgData name="pangjiayao990" userId="S::pangjiayao990_gmail.com#ext#@uwprod.onmicrosoft.com::a5ada5d3-e22c-4308-bd12-a1ac8d3a4cdf" providerId="AD" clId="Web-{80E787F0-C20D-4651-A4B7-85998230033D}" dt="2022-05-04T04:04:39.800" v="112" actId="20577"/>
          <ac:spMkLst>
            <pc:docMk/>
            <pc:sldMk cId="2901689689" sldId="311"/>
            <ac:spMk id="4" creationId="{C7B2939C-D7A7-2E2F-DC08-03CB0072541A}"/>
          </ac:spMkLst>
        </pc:spChg>
      </pc:sldChg>
      <pc:sldChg chg="add del replId">
        <pc:chgData name="pangjiayao990" userId="S::pangjiayao990_gmail.com#ext#@uwprod.onmicrosoft.com::a5ada5d3-e22c-4308-bd12-a1ac8d3a4cdf" providerId="AD" clId="Web-{80E787F0-C20D-4651-A4B7-85998230033D}" dt="2022-05-04T04:13:53.193" v="128"/>
        <pc:sldMkLst>
          <pc:docMk/>
          <pc:sldMk cId="885914288" sldId="312"/>
        </pc:sldMkLst>
      </pc:sldChg>
    </pc:docChg>
  </pc:docChgLst>
  <pc:docChgLst>
    <pc:chgData name="pangjiayao990" userId="S::pangjiayao990_gmail.com#ext#@uwprod.onmicrosoft.com::a5ada5d3-e22c-4308-bd12-a1ac8d3a4cdf" providerId="AD" clId="Web-{E8B4F86E-0969-4574-A1E7-6EADE6E0EB1B}"/>
    <pc:docChg chg="addSld delSld modSld">
      <pc:chgData name="pangjiayao990" userId="S::pangjiayao990_gmail.com#ext#@uwprod.onmicrosoft.com::a5ada5d3-e22c-4308-bd12-a1ac8d3a4cdf" providerId="AD" clId="Web-{E8B4F86E-0969-4574-A1E7-6EADE6E0EB1B}" dt="2022-05-04T02:53:16.400" v="166" actId="20577"/>
      <pc:docMkLst>
        <pc:docMk/>
      </pc:docMkLst>
      <pc:sldChg chg="modSp">
        <pc:chgData name="pangjiayao990" userId="S::pangjiayao990_gmail.com#ext#@uwprod.onmicrosoft.com::a5ada5d3-e22c-4308-bd12-a1ac8d3a4cdf" providerId="AD" clId="Web-{E8B4F86E-0969-4574-A1E7-6EADE6E0EB1B}" dt="2022-05-04T02:27:28.630" v="43" actId="20577"/>
        <pc:sldMkLst>
          <pc:docMk/>
          <pc:sldMk cId="1130039214" sldId="283"/>
        </pc:sldMkLst>
        <pc:spChg chg="mod">
          <ac:chgData name="pangjiayao990" userId="S::pangjiayao990_gmail.com#ext#@uwprod.onmicrosoft.com::a5ada5d3-e22c-4308-bd12-a1ac8d3a4cdf" providerId="AD" clId="Web-{E8B4F86E-0969-4574-A1E7-6EADE6E0EB1B}" dt="2022-05-04T02:27:28.630" v="43" actId="20577"/>
          <ac:spMkLst>
            <pc:docMk/>
            <pc:sldMk cId="1130039214" sldId="283"/>
            <ac:spMk id="4" creationId="{61965973-D903-458C-3AF7-46F3D97B6AA5}"/>
          </ac:spMkLst>
        </pc:spChg>
      </pc:sldChg>
      <pc:sldChg chg="addSp delSp modSp">
        <pc:chgData name="pangjiayao990" userId="S::pangjiayao990_gmail.com#ext#@uwprod.onmicrosoft.com::a5ada5d3-e22c-4308-bd12-a1ac8d3a4cdf" providerId="AD" clId="Web-{E8B4F86E-0969-4574-A1E7-6EADE6E0EB1B}" dt="2022-05-04T02:53:16.400" v="166" actId="20577"/>
        <pc:sldMkLst>
          <pc:docMk/>
          <pc:sldMk cId="1602317064" sldId="286"/>
        </pc:sldMkLst>
        <pc:spChg chg="mo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2" creationId="{A7A946E6-DD60-AF55-A627-FF153D40F2FF}"/>
          </ac:spMkLst>
        </pc:spChg>
        <pc:spChg chg="mod or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3" creationId="{625CF4C5-AE6D-B681-43BA-89E039A672BF}"/>
          </ac:spMkLst>
        </pc:spChg>
        <pc:spChg chg="mod">
          <ac:chgData name="pangjiayao990" userId="S::pangjiayao990_gmail.com#ext#@uwprod.onmicrosoft.com::a5ada5d3-e22c-4308-bd12-a1ac8d3a4cdf" providerId="AD" clId="Web-{E8B4F86E-0969-4574-A1E7-6EADE6E0EB1B}" dt="2022-05-04T02:53:16.400" v="166" actId="20577"/>
          <ac:spMkLst>
            <pc:docMk/>
            <pc:sldMk cId="1602317064" sldId="286"/>
            <ac:spMk id="5" creationId="{5738E282-6D9A-C135-C30B-95628BC38BDE}"/>
          </ac:spMkLst>
        </pc:spChg>
        <pc:spChg chg="del">
          <ac:chgData name="pangjiayao990" userId="S::pangjiayao990_gmail.com#ext#@uwprod.onmicrosoft.com::a5ada5d3-e22c-4308-bd12-a1ac8d3a4cdf" providerId="AD" clId="Web-{E8B4F86E-0969-4574-A1E7-6EADE6E0EB1B}" dt="2022-05-04T02:51:07.167" v="130"/>
          <ac:spMkLst>
            <pc:docMk/>
            <pc:sldMk cId="1602317064" sldId="286"/>
            <ac:spMk id="11" creationId="{0190F31C-68F3-2E17-66B7-AF344866D21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2" creationId="{7D379150-F6B4-45C8-BE10-6B278AD400EB}"/>
          </ac:spMkLst>
        </pc:spChg>
        <pc:spChg chg="del">
          <ac:chgData name="pangjiayao990" userId="S::pangjiayao990_gmail.com#ext#@uwprod.onmicrosoft.com::a5ada5d3-e22c-4308-bd12-a1ac8d3a4cdf" providerId="AD" clId="Web-{E8B4F86E-0969-4574-A1E7-6EADE6E0EB1B}" dt="2022-05-04T02:51:12.166" v="131"/>
          <ac:spMkLst>
            <pc:docMk/>
            <pc:sldMk cId="1602317064" sldId="286"/>
            <ac:spMk id="13" creationId="{7BAA0CB1-07C8-05D1-D214-ED95D00C848C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4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spMkLst>
            <pc:docMk/>
            <pc:sldMk cId="1602317064" sldId="286"/>
            <ac:spMk id="21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spMkLst>
            <pc:docMk/>
            <pc:sldMk cId="1602317064" sldId="286"/>
            <ac:spMk id="23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spMkLst>
            <pc:docMk/>
            <pc:sldMk cId="1602317064" sldId="286"/>
            <ac:spMk id="27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spMkLst>
            <pc:docMk/>
            <pc:sldMk cId="1602317064" sldId="286"/>
            <ac:spMk id="31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spMkLst>
            <pc:docMk/>
            <pc:sldMk cId="1602317064" sldId="286"/>
            <ac:spMk id="33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spMkLst>
            <pc:docMk/>
            <pc:sldMk cId="1602317064" sldId="286"/>
            <ac:spMk id="3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spMkLst>
            <pc:docMk/>
            <pc:sldMk cId="1602317064" sldId="286"/>
            <ac:spMk id="36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spMkLst>
            <pc:docMk/>
            <pc:sldMk cId="1602317064" sldId="286"/>
            <ac:spMk id="38" creationId="{284B70D5-875B-433D-BDBD-1522A85D6C1D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spMkLst>
            <pc:docMk/>
            <pc:sldMk cId="1602317064" sldId="286"/>
            <ac:spMk id="40" creationId="{1E299956-A9E7-4FC1-A0B1-D590CA9730E8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spMkLst>
            <pc:docMk/>
            <pc:sldMk cId="1602317064" sldId="286"/>
            <ac:spMk id="41" creationId="{17FC539C-B783-4B03-9F9E-D13430F3F64F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spMkLst>
            <pc:docMk/>
            <pc:sldMk cId="1602317064" sldId="286"/>
            <ac:spMk id="43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spMkLst>
            <pc:docMk/>
            <pc:sldMk cId="1602317064" sldId="286"/>
            <ac:spMk id="44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spMkLst>
            <pc:docMk/>
            <pc:sldMk cId="1602317064" sldId="286"/>
            <ac:spMk id="46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spMkLst>
            <pc:docMk/>
            <pc:sldMk cId="1602317064" sldId="286"/>
            <ac:spMk id="48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spMkLst>
            <pc:docMk/>
            <pc:sldMk cId="1602317064" sldId="286"/>
            <ac:spMk id="49" creationId="{9556C5A8-AD7E-4CE7-87BE-9EA3B5E1786F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spMkLst>
            <pc:docMk/>
            <pc:sldMk cId="1602317064" sldId="286"/>
            <ac:spMk id="51" creationId="{600B5AE2-C5CC-499C-8F2D-249888BE22C2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spMkLst>
            <pc:docMk/>
            <pc:sldMk cId="1602317064" sldId="286"/>
            <ac:spMk id="52" creationId="{BA7A3698-B350-40E5-8475-9BCC41A089FC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spMkLst>
            <pc:docMk/>
            <pc:sldMk cId="1602317064" sldId="286"/>
            <ac:spMk id="54" creationId="{990D0034-F768-41E7-85D4-F38C4DE85770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spMkLst>
            <pc:docMk/>
            <pc:sldMk cId="1602317064" sldId="286"/>
            <ac:spMk id="55" creationId="{C4F7E42D-8B5A-4FC8-81CD-9E60171F7FA8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spMkLst>
            <pc:docMk/>
            <pc:sldMk cId="1602317064" sldId="286"/>
            <ac:spMk id="56" creationId="{8C04651D-B9F4-4935-A02D-364153FBDF54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40.807" v="143"/>
          <ac:spMkLst>
            <pc:docMk/>
            <pc:sldMk cId="1602317064" sldId="286"/>
            <ac:spMk id="58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40.807" v="143"/>
          <ac:spMkLst>
            <pc:docMk/>
            <pc:sldMk cId="1602317064" sldId="286"/>
            <ac:spMk id="59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spMkLst>
            <pc:docMk/>
            <pc:sldMk cId="1602317064" sldId="286"/>
            <ac:spMk id="62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spMkLst>
            <pc:docMk/>
            <pc:sldMk cId="1602317064" sldId="286"/>
            <ac:spMk id="63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spMkLst>
            <pc:docMk/>
            <pc:sldMk cId="1602317064" sldId="286"/>
            <ac:spMk id="65" creationId="{7EE378F3-9642-471B-8215-AA32884221B4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spMkLst>
            <pc:docMk/>
            <pc:sldMk cId="1602317064" sldId="286"/>
            <ac:spMk id="66" creationId="{26405F82-F7FB-4124-AE2B-3D69A007C12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spMkLst>
            <pc:docMk/>
            <pc:sldMk cId="1602317064" sldId="286"/>
            <ac:spMk id="67" creationId="{AAAE29FD-C3A6-46E4-BF94-132A4C4EE2E0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spMkLst>
            <pc:docMk/>
            <pc:sldMk cId="1602317064" sldId="286"/>
            <ac:spMk id="69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spMkLst>
            <pc:docMk/>
            <pc:sldMk cId="1602317064" sldId="286"/>
            <ac:spMk id="70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spMkLst>
            <pc:docMk/>
            <pc:sldMk cId="1602317064" sldId="286"/>
            <ac:spMk id="72" creationId="{52ABB703-2B0E-4C3B-B4A2-F3973548E561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spMkLst>
            <pc:docMk/>
            <pc:sldMk cId="1602317064" sldId="286"/>
            <ac:spMk id="74" creationId="{E95DA498-D9A2-4DA9-B9DA-B3776E08CF7E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spMkLst>
            <pc:docMk/>
            <pc:sldMk cId="1602317064" sldId="286"/>
            <ac:spMk id="75" creationId="{82A73093-4B9D-420D-B17E-52293703A1D4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spMkLst>
            <pc:docMk/>
            <pc:sldMk cId="1602317064" sldId="286"/>
            <ac:spMk id="77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spMkLst>
            <pc:docMk/>
            <pc:sldMk cId="1602317064" sldId="286"/>
            <ac:spMk id="78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spMkLst>
            <pc:docMk/>
            <pc:sldMk cId="1602317064" sldId="286"/>
            <ac:spMk id="80" creationId="{284B70D5-875B-433D-BDBD-1522A85D6C1D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spMkLst>
            <pc:docMk/>
            <pc:sldMk cId="1602317064" sldId="286"/>
            <ac:spMk id="82" creationId="{1E299956-A9E7-4FC1-A0B1-D590CA9730E8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spMkLst>
            <pc:docMk/>
            <pc:sldMk cId="1602317064" sldId="286"/>
            <ac:spMk id="83" creationId="{17FC539C-B783-4B03-9F9E-D13430F3F64F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spMkLst>
            <pc:docMk/>
            <pc:sldMk cId="1602317064" sldId="286"/>
            <ac:spMk id="85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spMkLst>
            <pc:docMk/>
            <pc:sldMk cId="1602317064" sldId="286"/>
            <ac:spMk id="86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spMkLst>
            <pc:docMk/>
            <pc:sldMk cId="1602317064" sldId="286"/>
            <ac:spMk id="88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spMkLst>
            <pc:docMk/>
            <pc:sldMk cId="1602317064" sldId="286"/>
            <ac:spMk id="90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spMkLst>
            <pc:docMk/>
            <pc:sldMk cId="1602317064" sldId="286"/>
            <ac:spMk id="91" creationId="{9556C5A8-AD7E-4CE7-87BE-9EA3B5E1786F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5.932" v="153"/>
          <ac:spMkLst>
            <pc:docMk/>
            <pc:sldMk cId="1602317064" sldId="286"/>
            <ac:spMk id="93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05.932" v="153"/>
          <ac:spMkLst>
            <pc:docMk/>
            <pc:sldMk cId="1602317064" sldId="286"/>
            <ac:spMk id="94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spMkLst>
            <pc:docMk/>
            <pc:sldMk cId="1602317064" sldId="286"/>
            <ac:spMk id="97" creationId="{7D379150-F6B4-45C8-BE10-6B278AD400EB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spMkLst>
            <pc:docMk/>
            <pc:sldMk cId="1602317064" sldId="286"/>
            <ac:spMk id="98" creationId="{5FFCF544-A370-4A5D-A95F-CA6E0E7191E6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spMkLst>
            <pc:docMk/>
            <pc:sldMk cId="1602317064" sldId="286"/>
            <ac:spMk id="100" creationId="{C33BF9DD-8A45-4EEE-B231-0A14D322E5F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spMkLst>
            <pc:docMk/>
            <pc:sldMk cId="1602317064" sldId="286"/>
            <ac:spMk id="102" creationId="{D5FBCAC9-BD8B-4F3B-AD74-EF37D4211349}"/>
          </ac:spMkLst>
        </pc:spChg>
        <pc:sp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spMkLst>
            <pc:docMk/>
            <pc:sldMk cId="1602317064" sldId="286"/>
            <ac:spMk id="103" creationId="{9556C5A8-AD7E-4CE7-87BE-9EA3B5E1786F}"/>
          </ac:spMkLst>
        </pc:spChg>
        <pc:spChg chg="ad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05" creationId="{7D379150-F6B4-45C8-BE10-6B278AD400EB}"/>
          </ac:spMkLst>
        </pc:spChg>
        <pc:spChg chg="ad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06" creationId="{5FFCF544-A370-4A5D-A95F-CA6E0E7191E6}"/>
          </ac:spMkLst>
        </pc:spChg>
        <pc:spChg chg="ad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08" creationId="{7EE378F3-9642-471B-8215-AA32884221B4}"/>
          </ac:spMkLst>
        </pc:spChg>
        <pc:spChg chg="ad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09" creationId="{26405F82-F7FB-4124-AE2B-3D69A007C129}"/>
          </ac:spMkLst>
        </pc:spChg>
        <pc:spChg chg="add">
          <ac:chgData name="pangjiayao990" userId="S::pangjiayao990_gmail.com#ext#@uwprod.onmicrosoft.com::a5ada5d3-e22c-4308-bd12-a1ac8d3a4cdf" providerId="AD" clId="Web-{E8B4F86E-0969-4574-A1E7-6EADE6E0EB1B}" dt="2022-05-04T02:52:12.994" v="156"/>
          <ac:spMkLst>
            <pc:docMk/>
            <pc:sldMk cId="1602317064" sldId="286"/>
            <ac:spMk id="110" creationId="{AAAE29FD-C3A6-46E4-BF94-132A4C4EE2E0}"/>
          </ac:spMkLst>
        </pc:spChg>
        <pc:picChg chg="mod ord">
          <ac:chgData name="pangjiayao990" userId="S::pangjiayao990_gmail.com#ext#@uwprod.onmicrosoft.com::a5ada5d3-e22c-4308-bd12-a1ac8d3a4cdf" providerId="AD" clId="Web-{E8B4F86E-0969-4574-A1E7-6EADE6E0EB1B}" dt="2022-05-04T02:52:18.900" v="158" actId="1076"/>
          <ac:picMkLst>
            <pc:docMk/>
            <pc:sldMk cId="1602317064" sldId="286"/>
            <ac:picMk id="7" creationId="{04B1B733-E0F0-594E-7FE6-B619A62233D9}"/>
          </ac:picMkLst>
        </pc:picChg>
        <pc:cxnChg chg="del">
          <ac:chgData name="pangjiayao990" userId="S::pangjiayao990_gmail.com#ext#@uwprod.onmicrosoft.com::a5ada5d3-e22c-4308-bd12-a1ac8d3a4cdf" providerId="AD" clId="Web-{E8B4F86E-0969-4574-A1E7-6EADE6E0EB1B}" dt="2022-05-04T02:51:22.479" v="133"/>
          <ac:cxnSpMkLst>
            <pc:docMk/>
            <pc:sldMk cId="1602317064" sldId="286"/>
            <ac:cxnSpMk id="10" creationId="{5F6A6968-FE27-769C-0441-3AB64AC587B8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12.994" v="156"/>
          <ac:cxnSpMkLst>
            <pc:docMk/>
            <pc:sldMk cId="1602317064" sldId="286"/>
            <ac:cxnSpMk id="16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cxnSpMkLst>
            <pc:docMk/>
            <pc:sldMk cId="1602317064" sldId="286"/>
            <ac:cxnSpMk id="25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29.401" v="135"/>
          <ac:cxnSpMkLst>
            <pc:docMk/>
            <pc:sldMk cId="1602317064" sldId="286"/>
            <ac:cxnSpMk id="29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cxnSpMkLst>
            <pc:docMk/>
            <pc:sldMk cId="1602317064" sldId="286"/>
            <ac:cxnSpMk id="37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32.182" v="137"/>
          <ac:cxnSpMkLst>
            <pc:docMk/>
            <pc:sldMk cId="1602317064" sldId="286"/>
            <ac:cxnSpMk id="39" creationId="{C947DF4A-614C-4B4C-8B80-E5B9D8E8CFED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cxnSpMkLst>
            <pc:docMk/>
            <pc:sldMk cId="1602317064" sldId="286"/>
            <ac:cxnSpMk id="45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35.573" v="139"/>
          <ac:cxnSpMkLst>
            <pc:docMk/>
            <pc:sldMk cId="1602317064" sldId="286"/>
            <ac:cxnSpMk id="47" creationId="{9020DCC9-F851-4562-BB20-1AB3C51BFD08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37.682" v="141"/>
          <ac:cxnSpMkLst>
            <pc:docMk/>
            <pc:sldMk cId="1602317064" sldId="286"/>
            <ac:cxnSpMk id="53" creationId="{0AC655C7-EC94-4BE6-84C8-2F9EFBBB2789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40.807" v="143"/>
          <ac:cxnSpMkLst>
            <pc:docMk/>
            <pc:sldMk cId="1602317064" sldId="286"/>
            <ac:cxnSpMk id="60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51.729" v="145"/>
          <ac:cxnSpMkLst>
            <pc:docMk/>
            <pc:sldMk cId="1602317064" sldId="286"/>
            <ac:cxnSpMk id="64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cxnSpMkLst>
            <pc:docMk/>
            <pc:sldMk cId="1602317064" sldId="286"/>
            <ac:cxnSpMk id="71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55.541" v="147"/>
          <ac:cxnSpMkLst>
            <pc:docMk/>
            <pc:sldMk cId="1602317064" sldId="286"/>
            <ac:cxnSpMk id="73" creationId="{9C21570E-E159-49A6-9891-FA397B7A92D3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cxnSpMkLst>
            <pc:docMk/>
            <pc:sldMk cId="1602317064" sldId="286"/>
            <ac:cxnSpMk id="79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1:59.526" v="149"/>
          <ac:cxnSpMkLst>
            <pc:docMk/>
            <pc:sldMk cId="1602317064" sldId="286"/>
            <ac:cxnSpMk id="81" creationId="{C947DF4A-614C-4B4C-8B80-E5B9D8E8CFED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cxnSpMkLst>
            <pc:docMk/>
            <pc:sldMk cId="1602317064" sldId="286"/>
            <ac:cxnSpMk id="87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03.682" v="151"/>
          <ac:cxnSpMkLst>
            <pc:docMk/>
            <pc:sldMk cId="1602317064" sldId="286"/>
            <ac:cxnSpMk id="89" creationId="{9020DCC9-F851-4562-BB20-1AB3C51BFD08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05.932" v="153"/>
          <ac:cxnSpMkLst>
            <pc:docMk/>
            <pc:sldMk cId="1602317064" sldId="286"/>
            <ac:cxnSpMk id="95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cxnSpMkLst>
            <pc:docMk/>
            <pc:sldMk cId="1602317064" sldId="286"/>
            <ac:cxnSpMk id="99" creationId="{6EEB3B97-A638-498B-8083-54191CE71E01}"/>
          </ac:cxnSpMkLst>
        </pc:cxnChg>
        <pc:cxnChg chg="add del">
          <ac:chgData name="pangjiayao990" userId="S::pangjiayao990_gmail.com#ext#@uwprod.onmicrosoft.com::a5ada5d3-e22c-4308-bd12-a1ac8d3a4cdf" providerId="AD" clId="Web-{E8B4F86E-0969-4574-A1E7-6EADE6E0EB1B}" dt="2022-05-04T02:52:12.994" v="155"/>
          <ac:cxnSpMkLst>
            <pc:docMk/>
            <pc:sldMk cId="1602317064" sldId="286"/>
            <ac:cxnSpMk id="101" creationId="{9020DCC9-F851-4562-BB20-1AB3C51BFD08}"/>
          </ac:cxnSpMkLst>
        </pc:cxnChg>
        <pc:cxnChg chg="add">
          <ac:chgData name="pangjiayao990" userId="S::pangjiayao990_gmail.com#ext#@uwprod.onmicrosoft.com::a5ada5d3-e22c-4308-bd12-a1ac8d3a4cdf" providerId="AD" clId="Web-{E8B4F86E-0969-4574-A1E7-6EADE6E0EB1B}" dt="2022-05-04T02:52:12.994" v="156"/>
          <ac:cxnSpMkLst>
            <pc:docMk/>
            <pc:sldMk cId="1602317064" sldId="286"/>
            <ac:cxnSpMk id="107" creationId="{6EEB3B97-A638-498B-8083-54191CE71E01}"/>
          </ac:cxnSpMkLst>
        </pc:cxnChg>
      </pc:sldChg>
      <pc:sldChg chg="modSp">
        <pc:chgData name="pangjiayao990" userId="S::pangjiayao990_gmail.com#ext#@uwprod.onmicrosoft.com::a5ada5d3-e22c-4308-bd12-a1ac8d3a4cdf" providerId="AD" clId="Web-{E8B4F86E-0969-4574-A1E7-6EADE6E0EB1B}" dt="2022-05-04T02:48:12.105" v="106" actId="1076"/>
        <pc:sldMkLst>
          <pc:docMk/>
          <pc:sldMk cId="1985152760" sldId="302"/>
        </pc:sldMkLst>
        <pc:graphicFrameChg chg="mod">
          <ac:chgData name="pangjiayao990" userId="S::pangjiayao990_gmail.com#ext#@uwprod.onmicrosoft.com::a5ada5d3-e22c-4308-bd12-a1ac8d3a4cdf" providerId="AD" clId="Web-{E8B4F86E-0969-4574-A1E7-6EADE6E0EB1B}" dt="2022-05-04T02:48:12.105" v="106" actId="1076"/>
          <ac:graphicFrameMkLst>
            <pc:docMk/>
            <pc:sldMk cId="1985152760" sldId="302"/>
            <ac:graphicFrameMk id="6" creationId="{8FE09BF4-49BC-1F96-B8E7-62CF595D48D1}"/>
          </ac:graphicFrameMkLst>
        </pc:graphicFrameChg>
      </pc:sldChg>
      <pc:sldChg chg="addSp modSp new mod modClrScheme chgLayout">
        <pc:chgData name="pangjiayao990" userId="S::pangjiayao990_gmail.com#ext#@uwprod.onmicrosoft.com::a5ada5d3-e22c-4308-bd12-a1ac8d3a4cdf" providerId="AD" clId="Web-{E8B4F86E-0969-4574-A1E7-6EADE6E0EB1B}" dt="2022-05-04T02:48:53.058" v="127" actId="20577"/>
        <pc:sldMkLst>
          <pc:docMk/>
          <pc:sldMk cId="1268133580" sldId="310"/>
        </pc:sldMkLst>
        <pc:spChg chg="mod ord">
          <ac:chgData name="pangjiayao990" userId="S::pangjiayao990_gmail.com#ext#@uwprod.onmicrosoft.com::a5ada5d3-e22c-4308-bd12-a1ac8d3a4cdf" providerId="AD" clId="Web-{E8B4F86E-0969-4574-A1E7-6EADE6E0EB1B}" dt="2022-05-04T02:46:33.356" v="88"/>
          <ac:spMkLst>
            <pc:docMk/>
            <pc:sldMk cId="1268133580" sldId="310"/>
            <ac:spMk id="2" creationId="{C7D5D13E-9008-2551-4E4A-DB36367920B7}"/>
          </ac:spMkLst>
        </pc:spChg>
        <pc:spChg chg="mod ord">
          <ac:chgData name="pangjiayao990" userId="S::pangjiayao990_gmail.com#ext#@uwprod.onmicrosoft.com::a5ada5d3-e22c-4308-bd12-a1ac8d3a4cdf" providerId="AD" clId="Web-{E8B4F86E-0969-4574-A1E7-6EADE6E0EB1B}" dt="2022-05-04T02:46:33.356" v="88"/>
          <ac:spMkLst>
            <pc:docMk/>
            <pc:sldMk cId="1268133580" sldId="310"/>
            <ac:spMk id="3" creationId="{33A6089C-F814-17F8-CABA-A8F3297C4BEE}"/>
          </ac:spMkLst>
        </pc:spChg>
        <pc:spChg chg="add mod ord">
          <ac:chgData name="pangjiayao990" userId="S::pangjiayao990_gmail.com#ext#@uwprod.onmicrosoft.com::a5ada5d3-e22c-4308-bd12-a1ac8d3a4cdf" providerId="AD" clId="Web-{E8B4F86E-0969-4574-A1E7-6EADE6E0EB1B}" dt="2022-05-04T02:48:53.058" v="127" actId="20577"/>
          <ac:spMkLst>
            <pc:docMk/>
            <pc:sldMk cId="1268133580" sldId="310"/>
            <ac:spMk id="4" creationId="{7EF9198A-A255-79D5-ECAD-4615FCD55A43}"/>
          </ac:spMkLst>
        </pc:spChg>
      </pc:sldChg>
      <pc:sldChg chg="new del">
        <pc:chgData name="pangjiayao990" userId="S::pangjiayao990_gmail.com#ext#@uwprod.onmicrosoft.com::a5ada5d3-e22c-4308-bd12-a1ac8d3a4cdf" providerId="AD" clId="Web-{E8B4F86E-0969-4574-A1E7-6EADE6E0EB1B}" dt="2022-05-04T02:46:28.028" v="87"/>
        <pc:sldMkLst>
          <pc:docMk/>
          <pc:sldMk cId="339359899" sldId="311"/>
        </pc:sldMkLst>
      </pc:sldChg>
    </pc:docChg>
  </pc:docChgLst>
  <pc:docChgLst>
    <pc:chgData name="BO ZHOU" userId="S::bzhou64@wisc.edu::a380039a-3179-40d8-ba4d-b8e2398fc8bd" providerId="AD" clId="Web-{083EA323-D061-4C1B-93CA-D4D2A465E3A0}"/>
    <pc:docChg chg="modSld">
      <pc:chgData name="BO ZHOU" userId="S::bzhou64@wisc.edu::a380039a-3179-40d8-ba4d-b8e2398fc8bd" providerId="AD" clId="Web-{083EA323-D061-4C1B-93CA-D4D2A465E3A0}" dt="2022-05-04T19:49:30.270" v="45" actId="14100"/>
      <pc:docMkLst>
        <pc:docMk/>
      </pc:docMkLst>
      <pc:sldChg chg="addSp delSp modSp">
        <pc:chgData name="BO ZHOU" userId="S::bzhou64@wisc.edu::a380039a-3179-40d8-ba4d-b8e2398fc8bd" providerId="AD" clId="Web-{083EA323-D061-4C1B-93CA-D4D2A465E3A0}" dt="2022-05-04T19:35:12.570" v="6"/>
        <pc:sldMkLst>
          <pc:docMk/>
          <pc:sldMk cId="1789253758" sldId="258"/>
        </pc:sldMkLst>
        <pc:picChg chg="add del mod">
          <ac:chgData name="BO ZHOU" userId="S::bzhou64@wisc.edu::a380039a-3179-40d8-ba4d-b8e2398fc8bd" providerId="AD" clId="Web-{083EA323-D061-4C1B-93CA-D4D2A465E3A0}" dt="2022-05-04T19:35:12.570" v="6"/>
          <ac:picMkLst>
            <pc:docMk/>
            <pc:sldMk cId="1789253758" sldId="258"/>
            <ac:picMk id="10" creationId="{40BB9DF9-2550-CBD1-F015-A0E845E0FA44}"/>
          </ac:picMkLst>
        </pc:picChg>
      </pc:sldChg>
      <pc:sldChg chg="addSp delSp modSp">
        <pc:chgData name="BO ZHOU" userId="S::bzhou64@wisc.edu::a380039a-3179-40d8-ba4d-b8e2398fc8bd" providerId="AD" clId="Web-{083EA323-D061-4C1B-93CA-D4D2A465E3A0}" dt="2022-05-04T19:47:18.849" v="37" actId="1076"/>
        <pc:sldMkLst>
          <pc:docMk/>
          <pc:sldMk cId="1622710191" sldId="282"/>
        </pc:sldMkLst>
        <pc:picChg chg="add del mod">
          <ac:chgData name="BO ZHOU" userId="S::bzhou64@wisc.edu::a380039a-3179-40d8-ba4d-b8e2398fc8bd" providerId="AD" clId="Web-{083EA323-D061-4C1B-93CA-D4D2A465E3A0}" dt="2022-05-04T19:38:27.804" v="10"/>
          <ac:picMkLst>
            <pc:docMk/>
            <pc:sldMk cId="1622710191" sldId="282"/>
            <ac:picMk id="3" creationId="{C26B2E9D-FD4B-EB0D-7604-A99A3821EA15}"/>
          </ac:picMkLst>
        </pc:picChg>
        <pc:picChg chg="add mod">
          <ac:chgData name="BO ZHOU" userId="S::bzhou64@wisc.edu::a380039a-3179-40d8-ba4d-b8e2398fc8bd" providerId="AD" clId="Web-{083EA323-D061-4C1B-93CA-D4D2A465E3A0}" dt="2022-05-04T19:46:04.646" v="30" actId="1076"/>
          <ac:picMkLst>
            <pc:docMk/>
            <pc:sldMk cId="1622710191" sldId="282"/>
            <ac:picMk id="5" creationId="{899FC607-5F0B-3922-0AD7-8C9C92025663}"/>
          </ac:picMkLst>
        </pc:picChg>
        <pc:picChg chg="mod">
          <ac:chgData name="BO ZHOU" userId="S::bzhou64@wisc.edu::a380039a-3179-40d8-ba4d-b8e2398fc8bd" providerId="AD" clId="Web-{083EA323-D061-4C1B-93CA-D4D2A465E3A0}" dt="2022-05-04T19:47:18.849" v="37" actId="1076"/>
          <ac:picMkLst>
            <pc:docMk/>
            <pc:sldMk cId="1622710191" sldId="282"/>
            <ac:picMk id="8" creationId="{10B76420-ADF3-9B69-D620-C8E0172C2F95}"/>
          </ac:picMkLst>
        </pc:picChg>
        <pc:picChg chg="mod">
          <ac:chgData name="BO ZHOU" userId="S::bzhou64@wisc.edu::a380039a-3179-40d8-ba4d-b8e2398fc8bd" providerId="AD" clId="Web-{083EA323-D061-4C1B-93CA-D4D2A465E3A0}" dt="2022-05-04T19:47:15.880" v="36" actId="1076"/>
          <ac:picMkLst>
            <pc:docMk/>
            <pc:sldMk cId="1622710191" sldId="282"/>
            <ac:picMk id="9" creationId="{A4FFE47B-0437-9A54-3E42-30774E1CC047}"/>
          </ac:picMkLst>
        </pc:picChg>
      </pc:sldChg>
      <pc:sldChg chg="addSp modSp">
        <pc:chgData name="BO ZHOU" userId="S::bzhou64@wisc.edu::a380039a-3179-40d8-ba4d-b8e2398fc8bd" providerId="AD" clId="Web-{083EA323-D061-4C1B-93CA-D4D2A465E3A0}" dt="2022-05-04T19:49:30.270" v="45" actId="14100"/>
        <pc:sldMkLst>
          <pc:docMk/>
          <pc:sldMk cId="445018560" sldId="283"/>
        </pc:sldMkLst>
        <pc:picChg chg="add mod">
          <ac:chgData name="BO ZHOU" userId="S::bzhou64@wisc.edu::a380039a-3179-40d8-ba4d-b8e2398fc8bd" providerId="AD" clId="Web-{083EA323-D061-4C1B-93CA-D4D2A465E3A0}" dt="2022-05-04T19:47:36.817" v="41" actId="14100"/>
          <ac:picMkLst>
            <pc:docMk/>
            <pc:sldMk cId="445018560" sldId="283"/>
            <ac:picMk id="3" creationId="{3452B097-A525-7122-99A8-D197AC62B92A}"/>
          </ac:picMkLst>
        </pc:picChg>
        <pc:picChg chg="mod">
          <ac:chgData name="BO ZHOU" userId="S::bzhou64@wisc.edu::a380039a-3179-40d8-ba4d-b8e2398fc8bd" providerId="AD" clId="Web-{083EA323-D061-4C1B-93CA-D4D2A465E3A0}" dt="2022-05-04T19:49:30.270" v="45" actId="14100"/>
          <ac:picMkLst>
            <pc:docMk/>
            <pc:sldMk cId="445018560" sldId="283"/>
            <ac:picMk id="5" creationId="{8794CCC2-4419-63B0-B85E-ADF9DF27E58C}"/>
          </ac:picMkLst>
        </pc:picChg>
      </pc:sldChg>
    </pc:docChg>
  </pc:docChgLst>
  <pc:docChgLst>
    <pc:chgData name="THOMAS PAUL THOMAS" userId="S::tpthomas@wisc.edu::c0b4ba88-0ec8-41cd-a309-96c81ed3e0cd" providerId="AD" clId="Web-{40166107-DE94-4F6E-A08B-A31438CB65BB}"/>
    <pc:docChg chg="addSld delSld modSld sldOrd">
      <pc:chgData name="THOMAS PAUL THOMAS" userId="S::tpthomas@wisc.edu::c0b4ba88-0ec8-41cd-a309-96c81ed3e0cd" providerId="AD" clId="Web-{40166107-DE94-4F6E-A08B-A31438CB65BB}" dt="2022-05-04T06:45:22.060" v="248" actId="20577"/>
      <pc:docMkLst>
        <pc:docMk/>
      </pc:docMkLst>
      <pc:sldChg chg="modSp">
        <pc:chgData name="THOMAS PAUL THOMAS" userId="S::tpthomas@wisc.edu::c0b4ba88-0ec8-41cd-a309-96c81ed3e0cd" providerId="AD" clId="Web-{40166107-DE94-4F6E-A08B-A31438CB65BB}" dt="2022-05-04T06:45:22.060" v="248" actId="20577"/>
        <pc:sldMkLst>
          <pc:docMk/>
          <pc:sldMk cId="1486217434" sldId="259"/>
        </pc:sldMkLst>
        <pc:spChg chg="mod">
          <ac:chgData name="THOMAS PAUL THOMAS" userId="S::tpthomas@wisc.edu::c0b4ba88-0ec8-41cd-a309-96c81ed3e0cd" providerId="AD" clId="Web-{40166107-DE94-4F6E-A08B-A31438CB65BB}" dt="2022-05-04T06:45:22.060" v="248" actId="20577"/>
          <ac:spMkLst>
            <pc:docMk/>
            <pc:sldMk cId="1486217434" sldId="259"/>
            <ac:spMk id="3" creationId="{D32BC12F-B260-F650-616E-9A20D0B087A9}"/>
          </ac:spMkLst>
        </pc:spChg>
      </pc:sldChg>
      <pc:sldChg chg="modSp">
        <pc:chgData name="THOMAS PAUL THOMAS" userId="S::tpthomas@wisc.edu::c0b4ba88-0ec8-41cd-a309-96c81ed3e0cd" providerId="AD" clId="Web-{40166107-DE94-4F6E-A08B-A31438CB65BB}" dt="2022-05-04T06:35:39.736" v="209" actId="14100"/>
        <pc:sldMkLst>
          <pc:docMk/>
          <pc:sldMk cId="1567726237" sldId="279"/>
        </pc:sldMkLst>
        <pc:spChg chg="mod">
          <ac:chgData name="THOMAS PAUL THOMAS" userId="S::tpthomas@wisc.edu::c0b4ba88-0ec8-41cd-a309-96c81ed3e0cd" providerId="AD" clId="Web-{40166107-DE94-4F6E-A08B-A31438CB65BB}" dt="2022-05-04T06:35:30.940" v="206" actId="1076"/>
          <ac:spMkLst>
            <pc:docMk/>
            <pc:sldMk cId="1567726237" sldId="279"/>
            <ac:spMk id="2" creationId="{81493A29-4EE3-E9CD-17ED-242D37C7EC90}"/>
          </ac:spMkLst>
        </pc:spChg>
        <pc:spChg chg="mod">
          <ac:chgData name="THOMAS PAUL THOMAS" userId="S::tpthomas@wisc.edu::c0b4ba88-0ec8-41cd-a309-96c81ed3e0cd" providerId="AD" clId="Web-{40166107-DE94-4F6E-A08B-A31438CB65BB}" dt="2022-05-04T06:35:26.315" v="205" actId="14100"/>
          <ac:spMkLst>
            <pc:docMk/>
            <pc:sldMk cId="1567726237" sldId="279"/>
            <ac:spMk id="3" creationId="{2242CDDE-1252-AFE2-224D-03687C7B9003}"/>
          </ac:spMkLst>
        </pc:spChg>
        <pc:picChg chg="mod">
          <ac:chgData name="THOMAS PAUL THOMAS" userId="S::tpthomas@wisc.edu::c0b4ba88-0ec8-41cd-a309-96c81ed3e0cd" providerId="AD" clId="Web-{40166107-DE94-4F6E-A08B-A31438CB65BB}" dt="2022-05-04T06:35:39.736" v="209" actId="14100"/>
          <ac:picMkLst>
            <pc:docMk/>
            <pc:sldMk cId="1567726237" sldId="279"/>
            <ac:picMk id="4" creationId="{D3E6A237-62F4-8379-079F-B647CD3E0086}"/>
          </ac:picMkLst>
        </pc:picChg>
      </pc:sldChg>
      <pc:sldChg chg="modSp">
        <pc:chgData name="THOMAS PAUL THOMAS" userId="S::tpthomas@wisc.edu::c0b4ba88-0ec8-41cd-a309-96c81ed3e0cd" providerId="AD" clId="Web-{40166107-DE94-4F6E-A08B-A31438CB65BB}" dt="2022-05-04T06:31:50.784" v="204" actId="20577"/>
        <pc:sldMkLst>
          <pc:docMk/>
          <pc:sldMk cId="1130039214" sldId="283"/>
        </pc:sldMkLst>
        <pc:spChg chg="mod">
          <ac:chgData name="THOMAS PAUL THOMAS" userId="S::tpthomas@wisc.edu::c0b4ba88-0ec8-41cd-a309-96c81ed3e0cd" providerId="AD" clId="Web-{40166107-DE94-4F6E-A08B-A31438CB65BB}" dt="2022-05-04T06:31:50.784" v="204" actId="20577"/>
          <ac:spMkLst>
            <pc:docMk/>
            <pc:sldMk cId="1130039214" sldId="283"/>
            <ac:spMk id="4" creationId="{61965973-D903-458C-3AF7-46F3D97B6AA5}"/>
          </ac:spMkLst>
        </pc:spChg>
      </pc:sldChg>
      <pc:sldChg chg="modSp ord">
        <pc:chgData name="THOMAS PAUL THOMAS" userId="S::tpthomas@wisc.edu::c0b4ba88-0ec8-41cd-a309-96c81ed3e0cd" providerId="AD" clId="Web-{40166107-DE94-4F6E-A08B-A31438CB65BB}" dt="2022-05-04T06:40:37.437" v="214"/>
        <pc:sldMkLst>
          <pc:docMk/>
          <pc:sldMk cId="2025183004" sldId="295"/>
        </pc:sldMkLst>
        <pc:spChg chg="mod">
          <ac:chgData name="THOMAS PAUL THOMAS" userId="S::tpthomas@wisc.edu::c0b4ba88-0ec8-41cd-a309-96c81ed3e0cd" providerId="AD" clId="Web-{40166107-DE94-4F6E-A08B-A31438CB65BB}" dt="2022-05-04T06:09:47.100" v="23" actId="20577"/>
          <ac:spMkLst>
            <pc:docMk/>
            <pc:sldMk cId="2025183004" sldId="295"/>
            <ac:spMk id="3" creationId="{21EDF157-4E42-9610-527A-F0A0720A8FE6}"/>
          </ac:spMkLst>
        </pc:spChg>
      </pc:sldChg>
      <pc:sldChg chg="addCm">
        <pc:chgData name="THOMAS PAUL THOMAS" userId="S::tpthomas@wisc.edu::c0b4ba88-0ec8-41cd-a309-96c81ed3e0cd" providerId="AD" clId="Web-{40166107-DE94-4F6E-A08B-A31438CB65BB}" dt="2022-05-04T06:11:23.240" v="24"/>
        <pc:sldMkLst>
          <pc:docMk/>
          <pc:sldMk cId="2166057739" sldId="296"/>
        </pc:sldMkLst>
      </pc:sldChg>
      <pc:sldChg chg="modSp">
        <pc:chgData name="THOMAS PAUL THOMAS" userId="S::tpthomas@wisc.edu::c0b4ba88-0ec8-41cd-a309-96c81ed3e0cd" providerId="AD" clId="Web-{40166107-DE94-4F6E-A08B-A31438CB65BB}" dt="2022-05-04T06:40:52.640" v="222" actId="20577"/>
        <pc:sldMkLst>
          <pc:docMk/>
          <pc:sldMk cId="589583045" sldId="297"/>
        </pc:sldMkLst>
        <pc:spChg chg="mod">
          <ac:chgData name="THOMAS PAUL THOMAS" userId="S::tpthomas@wisc.edu::c0b4ba88-0ec8-41cd-a309-96c81ed3e0cd" providerId="AD" clId="Web-{40166107-DE94-4F6E-A08B-A31438CB65BB}" dt="2022-05-04T06:40:52.640" v="222" actId="20577"/>
          <ac:spMkLst>
            <pc:docMk/>
            <pc:sldMk cId="589583045" sldId="297"/>
            <ac:spMk id="2" creationId="{25CEF0F2-12F1-F7FC-BC29-968FDB12C8F9}"/>
          </ac:spMkLst>
        </pc:spChg>
        <pc:picChg chg="mod">
          <ac:chgData name="THOMAS PAUL THOMAS" userId="S::tpthomas@wisc.edu::c0b4ba88-0ec8-41cd-a309-96c81ed3e0cd" providerId="AD" clId="Web-{40166107-DE94-4F6E-A08B-A31438CB65BB}" dt="2022-05-04T06:39:48.984" v="213" actId="14100"/>
          <ac:picMkLst>
            <pc:docMk/>
            <pc:sldMk cId="589583045" sldId="297"/>
            <ac:picMk id="3" creationId="{CD0FD0D1-1B25-66F8-3266-7428B6AF1FD9}"/>
          </ac:picMkLst>
        </pc:picChg>
      </pc:sldChg>
      <pc:sldChg chg="addSp delSp modSp delAnim">
        <pc:chgData name="THOMAS PAUL THOMAS" userId="S::tpthomas@wisc.edu::c0b4ba88-0ec8-41cd-a309-96c81ed3e0cd" providerId="AD" clId="Web-{40166107-DE94-4F6E-A08B-A31438CB65BB}" dt="2022-05-04T06:42:33.311" v="239" actId="14100"/>
        <pc:sldMkLst>
          <pc:docMk/>
          <pc:sldMk cId="1180873298" sldId="304"/>
        </pc:sldMkLst>
        <pc:spChg chg="add mod">
          <ac:chgData name="THOMAS PAUL THOMAS" userId="S::tpthomas@wisc.edu::c0b4ba88-0ec8-41cd-a309-96c81ed3e0cd" providerId="AD" clId="Web-{40166107-DE94-4F6E-A08B-A31438CB65BB}" dt="2022-05-04T06:42:33.311" v="239" actId="14100"/>
          <ac:spMkLst>
            <pc:docMk/>
            <pc:sldMk cId="1180873298" sldId="304"/>
            <ac:spMk id="6" creationId="{5F714766-EC45-3E26-30D5-2E8D35377149}"/>
          </ac:spMkLst>
        </pc:spChg>
        <pc:spChg chg="del">
          <ac:chgData name="THOMAS PAUL THOMAS" userId="S::tpthomas@wisc.edu::c0b4ba88-0ec8-41cd-a309-96c81ed3e0cd" providerId="AD" clId="Web-{40166107-DE94-4F6E-A08B-A31438CB65BB}" dt="2022-05-04T06:15:14.542" v="84"/>
          <ac:spMkLst>
            <pc:docMk/>
            <pc:sldMk cId="1180873298" sldId="304"/>
            <ac:spMk id="7" creationId="{23FD29DD-A956-C76D-5A52-C4CBD24D9EA9}"/>
          </ac:spMkLst>
        </pc:spChg>
        <pc:spChg chg="del">
          <ac:chgData name="THOMAS PAUL THOMAS" userId="S::tpthomas@wisc.edu::c0b4ba88-0ec8-41cd-a309-96c81ed3e0cd" providerId="AD" clId="Web-{40166107-DE94-4F6E-A08B-A31438CB65BB}" dt="2022-05-04T06:15:14.542" v="83"/>
          <ac:spMkLst>
            <pc:docMk/>
            <pc:sldMk cId="1180873298" sldId="304"/>
            <ac:spMk id="8" creationId="{9093E2D2-B974-EA2C-3ABE-28B45D496EC4}"/>
          </ac:spMkLst>
        </pc:spChg>
        <pc:spChg chg="del">
          <ac:chgData name="THOMAS PAUL THOMAS" userId="S::tpthomas@wisc.edu::c0b4ba88-0ec8-41cd-a309-96c81ed3e0cd" providerId="AD" clId="Web-{40166107-DE94-4F6E-A08B-A31438CB65BB}" dt="2022-05-04T06:15:14.542" v="82"/>
          <ac:spMkLst>
            <pc:docMk/>
            <pc:sldMk cId="1180873298" sldId="304"/>
            <ac:spMk id="9" creationId="{0D8E9E8D-CC06-D549-A4EC-392D2D50CB5A}"/>
          </ac:spMkLst>
        </pc:spChg>
      </pc:sldChg>
      <pc:sldChg chg="addSp delSp modSp delAnim">
        <pc:chgData name="THOMAS PAUL THOMAS" userId="S::tpthomas@wisc.edu::c0b4ba88-0ec8-41cd-a309-96c81ed3e0cd" providerId="AD" clId="Web-{40166107-DE94-4F6E-A08B-A31438CB65BB}" dt="2022-05-04T06:13:51.254" v="44"/>
        <pc:sldMkLst>
          <pc:docMk/>
          <pc:sldMk cId="2198913447" sldId="306"/>
        </pc:sldMkLst>
        <pc:spChg chg="add mod">
          <ac:chgData name="THOMAS PAUL THOMAS" userId="S::tpthomas@wisc.edu::c0b4ba88-0ec8-41cd-a309-96c81ed3e0cd" providerId="AD" clId="Web-{40166107-DE94-4F6E-A08B-A31438CB65BB}" dt="2022-05-04T06:13:36.880" v="42" actId="20577"/>
          <ac:spMkLst>
            <pc:docMk/>
            <pc:sldMk cId="2198913447" sldId="306"/>
            <ac:spMk id="3" creationId="{6401A876-97B6-E5A3-F576-292BB4378FE9}"/>
          </ac:spMkLst>
        </pc:spChg>
        <pc:spChg chg="mod">
          <ac:chgData name="THOMAS PAUL THOMAS" userId="S::tpthomas@wisc.edu::c0b4ba88-0ec8-41cd-a309-96c81ed3e0cd" providerId="AD" clId="Web-{40166107-DE94-4F6E-A08B-A31438CB65BB}" dt="2022-05-04T06:13:29.067" v="38" actId="20577"/>
          <ac:spMkLst>
            <pc:docMk/>
            <pc:sldMk cId="2198913447" sldId="306"/>
            <ac:spMk id="6" creationId="{B2B2862A-330A-AF6B-C719-A1B6779D88BB}"/>
          </ac:spMkLst>
        </pc:spChg>
        <pc:spChg chg="del">
          <ac:chgData name="THOMAS PAUL THOMAS" userId="S::tpthomas@wisc.edu::c0b4ba88-0ec8-41cd-a309-96c81ed3e0cd" providerId="AD" clId="Web-{40166107-DE94-4F6E-A08B-A31438CB65BB}" dt="2022-05-04T06:13:48.942" v="43"/>
          <ac:spMkLst>
            <pc:docMk/>
            <pc:sldMk cId="2198913447" sldId="306"/>
            <ac:spMk id="12" creationId="{213B4473-C0A3-D42B-8430-239787671622}"/>
          </ac:spMkLst>
        </pc:spChg>
        <pc:cxnChg chg="del">
          <ac:chgData name="THOMAS PAUL THOMAS" userId="S::tpthomas@wisc.edu::c0b4ba88-0ec8-41cd-a309-96c81ed3e0cd" providerId="AD" clId="Web-{40166107-DE94-4F6E-A08B-A31438CB65BB}" dt="2022-05-04T06:13:51.254" v="44"/>
          <ac:cxnSpMkLst>
            <pc:docMk/>
            <pc:sldMk cId="2198913447" sldId="306"/>
            <ac:cxnSpMk id="11" creationId="{4CAD530F-CD44-1F07-8AEA-738B84F8437F}"/>
          </ac:cxnSpMkLst>
        </pc:cxnChg>
      </pc:sldChg>
      <pc:sldChg chg="del">
        <pc:chgData name="THOMAS PAUL THOMAS" userId="S::tpthomas@wisc.edu::c0b4ba88-0ec8-41cd-a309-96c81ed3e0cd" providerId="AD" clId="Web-{40166107-DE94-4F6E-A08B-A31438CB65BB}" dt="2022-05-04T06:43:49.342" v="242"/>
        <pc:sldMkLst>
          <pc:docMk/>
          <pc:sldMk cId="1268133580" sldId="310"/>
        </pc:sldMkLst>
      </pc:sldChg>
      <pc:sldChg chg="addSp delSp modSp delAnim">
        <pc:chgData name="THOMAS PAUL THOMAS" userId="S::tpthomas@wisc.edu::c0b4ba88-0ec8-41cd-a309-96c81ed3e0cd" providerId="AD" clId="Web-{40166107-DE94-4F6E-A08B-A31438CB65BB}" dt="2022-05-04T06:18:25.759" v="129" actId="20577"/>
        <pc:sldMkLst>
          <pc:docMk/>
          <pc:sldMk cId="3743494999" sldId="312"/>
        </pc:sldMkLst>
        <pc:spChg chg="add mod">
          <ac:chgData name="THOMAS PAUL THOMAS" userId="S::tpthomas@wisc.edu::c0b4ba88-0ec8-41cd-a309-96c81ed3e0cd" providerId="AD" clId="Web-{40166107-DE94-4F6E-A08B-A31438CB65BB}" dt="2022-05-04T06:18:07.760" v="121" actId="1076"/>
          <ac:spMkLst>
            <pc:docMk/>
            <pc:sldMk cId="3743494999" sldId="312"/>
            <ac:spMk id="6" creationId="{7C627F58-3C6D-BE1A-CC09-0A64FA72CB4E}"/>
          </ac:spMkLst>
        </pc:spChg>
        <pc:spChg chg="add mod">
          <ac:chgData name="THOMAS PAUL THOMAS" userId="S::tpthomas@wisc.edu::c0b4ba88-0ec8-41cd-a309-96c81ed3e0cd" providerId="AD" clId="Web-{40166107-DE94-4F6E-A08B-A31438CB65BB}" dt="2022-05-04T06:18:25.759" v="129" actId="20577"/>
          <ac:spMkLst>
            <pc:docMk/>
            <pc:sldMk cId="3743494999" sldId="312"/>
            <ac:spMk id="7" creationId="{DDC50018-E7F8-3531-EEEB-EEA89A82C0EA}"/>
          </ac:spMkLst>
        </pc:spChg>
        <pc:spChg chg="del">
          <ac:chgData name="THOMAS PAUL THOMAS" userId="S::tpthomas@wisc.edu::c0b4ba88-0ec8-41cd-a309-96c81ed3e0cd" providerId="AD" clId="Web-{40166107-DE94-4F6E-A08B-A31438CB65BB}" dt="2022-05-04T06:14:34.121" v="61"/>
          <ac:spMkLst>
            <pc:docMk/>
            <pc:sldMk cId="3743494999" sldId="312"/>
            <ac:spMk id="10" creationId="{92A3AF4A-CA86-D6E7-648F-9A205C007914}"/>
          </ac:spMkLst>
        </pc:spChg>
        <pc:spChg chg="del topLvl">
          <ac:chgData name="THOMAS PAUL THOMAS" userId="S::tpthomas@wisc.edu::c0b4ba88-0ec8-41cd-a309-96c81ed3e0cd" providerId="AD" clId="Web-{40166107-DE94-4F6E-A08B-A31438CB65BB}" dt="2022-05-04T06:14:27.754" v="59"/>
          <ac:spMkLst>
            <pc:docMk/>
            <pc:sldMk cId="3743494999" sldId="312"/>
            <ac:spMk id="13" creationId="{49588E74-8DE9-C087-5764-657C8C8180FF}"/>
          </ac:spMkLst>
        </pc:spChg>
        <pc:spChg chg="del">
          <ac:chgData name="THOMAS PAUL THOMAS" userId="S::tpthomas@wisc.edu::c0b4ba88-0ec8-41cd-a309-96c81ed3e0cd" providerId="AD" clId="Web-{40166107-DE94-4F6E-A08B-A31438CB65BB}" dt="2022-05-04T06:17:35.260" v="113"/>
          <ac:spMkLst>
            <pc:docMk/>
            <pc:sldMk cId="3743494999" sldId="312"/>
            <ac:spMk id="15" creationId="{989E23EE-812E-4FDC-FFEF-72ACE950D471}"/>
          </ac:spMkLst>
        </pc:spChg>
        <pc:spChg chg="del topLvl">
          <ac:chgData name="THOMAS PAUL THOMAS" userId="S::tpthomas@wisc.edu::c0b4ba88-0ec8-41cd-a309-96c81ed3e0cd" providerId="AD" clId="Web-{40166107-DE94-4F6E-A08B-A31438CB65BB}" dt="2022-05-04T06:14:30.364" v="60"/>
          <ac:spMkLst>
            <pc:docMk/>
            <pc:sldMk cId="3743494999" sldId="312"/>
            <ac:spMk id="16" creationId="{D55B1C1E-B3A8-1B5C-4EEB-4836FD2FCB74}"/>
          </ac:spMkLst>
        </pc:spChg>
        <pc:spChg chg="del">
          <ac:chgData name="THOMAS PAUL THOMAS" userId="S::tpthomas@wisc.edu::c0b4ba88-0ec8-41cd-a309-96c81ed3e0cd" providerId="AD" clId="Web-{40166107-DE94-4F6E-A08B-A31438CB65BB}" dt="2022-05-04T06:14:36.105" v="62"/>
          <ac:spMkLst>
            <pc:docMk/>
            <pc:sldMk cId="3743494999" sldId="312"/>
            <ac:spMk id="19" creationId="{F187BF55-0D8E-AA31-1E15-9758F83834A0}"/>
          </ac:spMkLst>
        </pc:spChg>
        <pc:grpChg chg="del">
          <ac:chgData name="THOMAS PAUL THOMAS" userId="S::tpthomas@wisc.edu::c0b4ba88-0ec8-41cd-a309-96c81ed3e0cd" providerId="AD" clId="Web-{40166107-DE94-4F6E-A08B-A31438CB65BB}" dt="2022-05-04T06:14:27.754" v="59"/>
          <ac:grpSpMkLst>
            <pc:docMk/>
            <pc:sldMk cId="3743494999" sldId="312"/>
            <ac:grpSpMk id="5" creationId="{0C19C9F6-2FB2-AA54-0A4E-A82302580B46}"/>
          </ac:grpSpMkLst>
        </pc:grpChg>
      </pc:sldChg>
      <pc:sldChg chg="modSp">
        <pc:chgData name="THOMAS PAUL THOMAS" userId="S::tpthomas@wisc.edu::c0b4ba88-0ec8-41cd-a309-96c81ed3e0cd" providerId="AD" clId="Web-{40166107-DE94-4F6E-A08B-A31438CB65BB}" dt="2022-05-04T06:26:29.631" v="179" actId="20577"/>
        <pc:sldMkLst>
          <pc:docMk/>
          <pc:sldMk cId="1876282597" sldId="313"/>
        </pc:sldMkLst>
        <pc:spChg chg="mod">
          <ac:chgData name="THOMAS PAUL THOMAS" userId="S::tpthomas@wisc.edu::c0b4ba88-0ec8-41cd-a309-96c81ed3e0cd" providerId="AD" clId="Web-{40166107-DE94-4F6E-A08B-A31438CB65BB}" dt="2022-05-04T06:26:29.631" v="179" actId="20577"/>
          <ac:spMkLst>
            <pc:docMk/>
            <pc:sldMk cId="1876282597" sldId="313"/>
            <ac:spMk id="3" creationId="{4358A3F8-21F1-4FD6-D288-D46F6D14694E}"/>
          </ac:spMkLst>
        </pc:spChg>
      </pc:sldChg>
      <pc:sldChg chg="add del replId">
        <pc:chgData name="THOMAS PAUL THOMAS" userId="S::tpthomas@wisc.edu::c0b4ba88-0ec8-41cd-a309-96c81ed3e0cd" providerId="AD" clId="Web-{40166107-DE94-4F6E-A08B-A31438CB65BB}" dt="2022-05-04T06:43:46.951" v="241"/>
        <pc:sldMkLst>
          <pc:docMk/>
          <pc:sldMk cId="3811150389" sldId="316"/>
        </pc:sldMkLst>
      </pc:sldChg>
    </pc:docChg>
  </pc:docChgLst>
  <pc:docChgLst>
    <pc:chgData name="pangjiayao990" userId="S::pangjiayao990_gmail.com#ext#@uwprod.onmicrosoft.com::a5ada5d3-e22c-4308-bd12-a1ac8d3a4cdf" providerId="AD" clId="Web-{75327CE2-A4A8-4F9C-9D65-E06BC8788DD3}"/>
    <pc:docChg chg="modSld">
      <pc:chgData name="pangjiayao990" userId="S::pangjiayao990_gmail.com#ext#@uwprod.onmicrosoft.com::a5ada5d3-e22c-4308-bd12-a1ac8d3a4cdf" providerId="AD" clId="Web-{75327CE2-A4A8-4F9C-9D65-E06BC8788DD3}" dt="2022-04-30T18:21:59.181" v="9" actId="20577"/>
      <pc:docMkLst>
        <pc:docMk/>
      </pc:docMkLst>
      <pc:sldChg chg="modSp">
        <pc:chgData name="pangjiayao990" userId="S::pangjiayao990_gmail.com#ext#@uwprod.onmicrosoft.com::a5ada5d3-e22c-4308-bd12-a1ac8d3a4cdf" providerId="AD" clId="Web-{75327CE2-A4A8-4F9C-9D65-E06BC8788DD3}" dt="2022-04-30T18:21:59.181" v="9" actId="20577"/>
        <pc:sldMkLst>
          <pc:docMk/>
          <pc:sldMk cId="1486217434" sldId="259"/>
        </pc:sldMkLst>
        <pc:spChg chg="mod">
          <ac:chgData name="pangjiayao990" userId="S::pangjiayao990_gmail.com#ext#@uwprod.onmicrosoft.com::a5ada5d3-e22c-4308-bd12-a1ac8d3a4cdf" providerId="AD" clId="Web-{75327CE2-A4A8-4F9C-9D65-E06BC8788DD3}" dt="2022-04-30T18:21:59.181" v="9" actId="20577"/>
          <ac:spMkLst>
            <pc:docMk/>
            <pc:sldMk cId="1486217434" sldId="259"/>
            <ac:spMk id="3" creationId="{D32BC12F-B260-F650-616E-9A20D0B087A9}"/>
          </ac:spMkLst>
        </pc:spChg>
      </pc:sldChg>
      <pc:sldChg chg="modSp">
        <pc:chgData name="pangjiayao990" userId="S::pangjiayao990_gmail.com#ext#@uwprod.onmicrosoft.com::a5ada5d3-e22c-4308-bd12-a1ac8d3a4cdf" providerId="AD" clId="Web-{75327CE2-A4A8-4F9C-9D65-E06BC8788DD3}" dt="2022-04-30T18:21:17.243" v="1" actId="1076"/>
        <pc:sldMkLst>
          <pc:docMk/>
          <pc:sldMk cId="2636562499" sldId="280"/>
        </pc:sldMkLst>
        <pc:picChg chg="mod">
          <ac:chgData name="pangjiayao990" userId="S::pangjiayao990_gmail.com#ext#@uwprod.onmicrosoft.com::a5ada5d3-e22c-4308-bd12-a1ac8d3a4cdf" providerId="AD" clId="Web-{75327CE2-A4A8-4F9C-9D65-E06BC8788DD3}" dt="2022-04-30T18:21:17.243" v="1" actId="1076"/>
          <ac:picMkLst>
            <pc:docMk/>
            <pc:sldMk cId="2636562499" sldId="280"/>
            <ac:picMk id="8" creationId="{2B768461-8284-458A-BDE4-F8A47F28C0C2}"/>
          </ac:picMkLst>
        </pc:picChg>
      </pc:sldChg>
    </pc:docChg>
  </pc:docChgLst>
  <pc:docChgLst>
    <pc:chgData name="AI GUAN" userId="S::aguan3@wisc.edu::5496c27d-a4c6-44ae-9b21-bf57747a3312" providerId="AD" clId="Web-{D88AEBFB-9818-4903-B1B1-58680BCC6C5B}"/>
    <pc:docChg chg="modSld sldOrd">
      <pc:chgData name="AI GUAN" userId="S::aguan3@wisc.edu::5496c27d-a4c6-44ae-9b21-bf57747a3312" providerId="AD" clId="Web-{D88AEBFB-9818-4903-B1B1-58680BCC6C5B}" dt="2022-04-30T18:23:50.855" v="52" actId="20577"/>
      <pc:docMkLst>
        <pc:docMk/>
      </pc:docMkLst>
      <pc:sldChg chg="modSp">
        <pc:chgData name="AI GUAN" userId="S::aguan3@wisc.edu::5496c27d-a4c6-44ae-9b21-bf57747a3312" providerId="AD" clId="Web-{D88AEBFB-9818-4903-B1B1-58680BCC6C5B}" dt="2022-04-30T18:21:55.917" v="27" actId="20577"/>
        <pc:sldMkLst>
          <pc:docMk/>
          <pc:sldMk cId="1486217434" sldId="259"/>
        </pc:sldMkLst>
        <pc:spChg chg="mod">
          <ac:chgData name="AI GUAN" userId="S::aguan3@wisc.edu::5496c27d-a4c6-44ae-9b21-bf57747a3312" providerId="AD" clId="Web-{D88AEBFB-9818-4903-B1B1-58680BCC6C5B}" dt="2022-04-30T18:21:55.917" v="27" actId="20577"/>
          <ac:spMkLst>
            <pc:docMk/>
            <pc:sldMk cId="1486217434" sldId="259"/>
            <ac:spMk id="7" creationId="{298940BB-930E-49D5-A919-A9036E7593D9}"/>
          </ac:spMkLst>
        </pc:spChg>
      </pc:sldChg>
      <pc:sldChg chg="modSp">
        <pc:chgData name="AI GUAN" userId="S::aguan3@wisc.edu::5496c27d-a4c6-44ae-9b21-bf57747a3312" providerId="AD" clId="Web-{D88AEBFB-9818-4903-B1B1-58680BCC6C5B}" dt="2022-04-30T18:20:47.807" v="18" actId="20577"/>
        <pc:sldMkLst>
          <pc:docMk/>
          <pc:sldMk cId="651180477" sldId="278"/>
        </pc:sldMkLst>
        <pc:spChg chg="mod">
          <ac:chgData name="AI GUAN" userId="S::aguan3@wisc.edu::5496c27d-a4c6-44ae-9b21-bf57747a3312" providerId="AD" clId="Web-{D88AEBFB-9818-4903-B1B1-58680BCC6C5B}" dt="2022-04-30T18:20:47.807" v="18" actId="20577"/>
          <ac:spMkLst>
            <pc:docMk/>
            <pc:sldMk cId="651180477" sldId="278"/>
            <ac:spMk id="7" creationId="{D0A7678A-B0E8-EFBD-DEEE-DF4FC7CEA0F8}"/>
          </ac:spMkLst>
        </pc:spChg>
      </pc:sldChg>
      <pc:sldChg chg="modSp">
        <pc:chgData name="AI GUAN" userId="S::aguan3@wisc.edu::5496c27d-a4c6-44ae-9b21-bf57747a3312" providerId="AD" clId="Web-{D88AEBFB-9818-4903-B1B1-58680BCC6C5B}" dt="2022-04-30T18:19:43.589" v="16" actId="20577"/>
        <pc:sldMkLst>
          <pc:docMk/>
          <pc:sldMk cId="1130039214" sldId="283"/>
        </pc:sldMkLst>
        <pc:spChg chg="mod">
          <ac:chgData name="AI GUAN" userId="S::aguan3@wisc.edu::5496c27d-a4c6-44ae-9b21-bf57747a3312" providerId="AD" clId="Web-{D88AEBFB-9818-4903-B1B1-58680BCC6C5B}" dt="2022-04-30T18:19:43.589" v="16" actId="20577"/>
          <ac:spMkLst>
            <pc:docMk/>
            <pc:sldMk cId="1130039214" sldId="283"/>
            <ac:spMk id="4" creationId="{61965973-D903-458C-3AF7-46F3D97B6AA5}"/>
          </ac:spMkLst>
        </pc:spChg>
      </pc:sldChg>
      <pc:sldChg chg="modSp">
        <pc:chgData name="AI GUAN" userId="S::aguan3@wisc.edu::5496c27d-a4c6-44ae-9b21-bf57747a3312" providerId="AD" clId="Web-{D88AEBFB-9818-4903-B1B1-58680BCC6C5B}" dt="2022-04-30T18:23:38.792" v="41" actId="20577"/>
        <pc:sldMkLst>
          <pc:docMk/>
          <pc:sldMk cId="2005066416" sldId="285"/>
        </pc:sldMkLst>
        <pc:spChg chg="mod">
          <ac:chgData name="AI GUAN" userId="S::aguan3@wisc.edu::5496c27d-a4c6-44ae-9b21-bf57747a3312" providerId="AD" clId="Web-{D88AEBFB-9818-4903-B1B1-58680BCC6C5B}" dt="2022-04-30T18:23:38.792" v="41" actId="20577"/>
          <ac:spMkLst>
            <pc:docMk/>
            <pc:sldMk cId="2005066416" sldId="285"/>
            <ac:spMk id="2" creationId="{3EB64997-61B5-CC7E-8CB1-7909F0DD2AFF}"/>
          </ac:spMkLst>
        </pc:spChg>
      </pc:sldChg>
      <pc:sldChg chg="modSp ord">
        <pc:chgData name="AI GUAN" userId="S::aguan3@wisc.edu::5496c27d-a4c6-44ae-9b21-bf57747a3312" providerId="AD" clId="Web-{D88AEBFB-9818-4903-B1B1-58680BCC6C5B}" dt="2022-04-30T18:23:50.855" v="52" actId="20577"/>
        <pc:sldMkLst>
          <pc:docMk/>
          <pc:sldMk cId="1455408844" sldId="290"/>
        </pc:sldMkLst>
        <pc:spChg chg="mod">
          <ac:chgData name="AI GUAN" userId="S::aguan3@wisc.edu::5496c27d-a4c6-44ae-9b21-bf57747a3312" providerId="AD" clId="Web-{D88AEBFB-9818-4903-B1B1-58680BCC6C5B}" dt="2022-04-30T18:23:50.855" v="52" actId="20577"/>
          <ac:spMkLst>
            <pc:docMk/>
            <pc:sldMk cId="1455408844" sldId="290"/>
            <ac:spMk id="2" creationId="{31401104-3EAB-BFE2-28C4-CA0F88EA477C}"/>
          </ac:spMkLst>
        </pc:spChg>
      </pc:sldChg>
    </pc:docChg>
  </pc:docChgLst>
  <pc:docChgLst>
    <pc:chgData name="SIRIN KURIAN ABRAHAM" userId="S::skabraham@wisc.edu::09579e3d-db67-4f46-929f-0ceac2a90008" providerId="AD" clId="Web-{B9F84729-B0A3-4198-AB61-D1104A6B4A65}"/>
    <pc:docChg chg="delSld modSld">
      <pc:chgData name="SIRIN KURIAN ABRAHAM" userId="S::skabraham@wisc.edu::09579e3d-db67-4f46-929f-0ceac2a90008" providerId="AD" clId="Web-{B9F84729-B0A3-4198-AB61-D1104A6B4A65}" dt="2022-05-04T07:25:06.558" v="395" actId="20577"/>
      <pc:docMkLst>
        <pc:docMk/>
      </pc:docMkLst>
      <pc:sldChg chg="modSp">
        <pc:chgData name="SIRIN KURIAN ABRAHAM" userId="S::skabraham@wisc.edu::09579e3d-db67-4f46-929f-0ceac2a90008" providerId="AD" clId="Web-{B9F84729-B0A3-4198-AB61-D1104A6B4A65}" dt="2022-05-04T07:25:06.558" v="395" actId="20577"/>
        <pc:sldMkLst>
          <pc:docMk/>
          <pc:sldMk cId="1130039214" sldId="283"/>
        </pc:sldMkLst>
        <pc:spChg chg="mod">
          <ac:chgData name="SIRIN KURIAN ABRAHAM" userId="S::skabraham@wisc.edu::09579e3d-db67-4f46-929f-0ceac2a90008" providerId="AD" clId="Web-{B9F84729-B0A3-4198-AB61-D1104A6B4A65}" dt="2022-05-04T07:25:06.558" v="395" actId="20577"/>
          <ac:spMkLst>
            <pc:docMk/>
            <pc:sldMk cId="1130039214" sldId="283"/>
            <ac:spMk id="4" creationId="{61965973-D903-458C-3AF7-46F3D97B6AA5}"/>
          </ac:spMkLst>
        </pc:spChg>
      </pc:sldChg>
      <pc:sldChg chg="modSp">
        <pc:chgData name="SIRIN KURIAN ABRAHAM" userId="S::skabraham@wisc.edu::09579e3d-db67-4f46-929f-0ceac2a90008" providerId="AD" clId="Web-{B9F84729-B0A3-4198-AB61-D1104A6B4A65}" dt="2022-05-04T07:24:05.119" v="392" actId="1076"/>
        <pc:sldMkLst>
          <pc:docMk/>
          <pc:sldMk cId="889088747" sldId="288"/>
        </pc:sldMkLst>
        <pc:spChg chg="mod">
          <ac:chgData name="SIRIN KURIAN ABRAHAM" userId="S::skabraham@wisc.edu::09579e3d-db67-4f46-929f-0ceac2a90008" providerId="AD" clId="Web-{B9F84729-B0A3-4198-AB61-D1104A6B4A65}" dt="2022-05-04T07:23:43.931" v="386" actId="1076"/>
          <ac:spMkLst>
            <pc:docMk/>
            <pc:sldMk cId="889088747" sldId="288"/>
            <ac:spMk id="4" creationId="{E7E38D77-CA10-1B8A-D878-836B29AA9CE2}"/>
          </ac:spMkLst>
        </pc:spChg>
        <pc:spChg chg="mod">
          <ac:chgData name="SIRIN KURIAN ABRAHAM" userId="S::skabraham@wisc.edu::09579e3d-db67-4f46-929f-0ceac2a90008" providerId="AD" clId="Web-{B9F84729-B0A3-4198-AB61-D1104A6B4A65}" dt="2022-05-04T07:24:05.119" v="392" actId="1076"/>
          <ac:spMkLst>
            <pc:docMk/>
            <pc:sldMk cId="889088747" sldId="288"/>
            <ac:spMk id="5" creationId="{DEC6A442-D684-D8BA-7CAC-4125B54739DD}"/>
          </ac:spMkLst>
        </pc:spChg>
        <pc:picChg chg="mod">
          <ac:chgData name="SIRIN KURIAN ABRAHAM" userId="S::skabraham@wisc.edu::09579e3d-db67-4f46-929f-0ceac2a90008" providerId="AD" clId="Web-{B9F84729-B0A3-4198-AB61-D1104A6B4A65}" dt="2022-05-04T07:23:14.962" v="380" actId="1076"/>
          <ac:picMkLst>
            <pc:docMk/>
            <pc:sldMk cId="889088747" sldId="288"/>
            <ac:picMk id="7" creationId="{B71EE1BE-4CCC-79C7-7E9E-051AC0879D1B}"/>
          </ac:picMkLst>
        </pc:picChg>
        <pc:picChg chg="mod">
          <ac:chgData name="SIRIN KURIAN ABRAHAM" userId="S::skabraham@wisc.edu::09579e3d-db67-4f46-929f-0ceac2a90008" providerId="AD" clId="Web-{B9F84729-B0A3-4198-AB61-D1104A6B4A65}" dt="2022-05-04T07:23:46.619" v="387" actId="1076"/>
          <ac:picMkLst>
            <pc:docMk/>
            <pc:sldMk cId="889088747" sldId="288"/>
            <ac:picMk id="9" creationId="{BCCC5029-17DE-1893-0E52-E7FAABFE76D1}"/>
          </ac:picMkLst>
        </pc:picChg>
      </pc:sldChg>
      <pc:sldChg chg="addSp delSp modSp addAnim delAnim">
        <pc:chgData name="SIRIN KURIAN ABRAHAM" userId="S::skabraham@wisc.edu::09579e3d-db67-4f46-929f-0ceac2a90008" providerId="AD" clId="Web-{B9F84729-B0A3-4198-AB61-D1104A6B4A65}" dt="2022-05-04T07:13:24.108" v="173" actId="1076"/>
        <pc:sldMkLst>
          <pc:docMk/>
          <pc:sldMk cId="3485847396" sldId="293"/>
        </pc:sldMkLst>
        <pc:spChg chg="mod">
          <ac:chgData name="SIRIN KURIAN ABRAHAM" userId="S::skabraham@wisc.edu::09579e3d-db67-4f46-929f-0ceac2a90008" providerId="AD" clId="Web-{B9F84729-B0A3-4198-AB61-D1104A6B4A65}" dt="2022-05-04T07:13:24.108" v="173" actId="1076"/>
          <ac:spMkLst>
            <pc:docMk/>
            <pc:sldMk cId="3485847396" sldId="293"/>
            <ac:spMk id="7" creationId="{1BE316FA-790D-4546-A7BA-EFA29417C9DB}"/>
          </ac:spMkLst>
        </pc:spChg>
        <pc:spChg chg="del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20" creationId="{25C8D2C1-DA83-420D-9635-D52CE066B5DA}"/>
          </ac:spMkLst>
        </pc:spChg>
        <pc:spChg chg="del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22" creationId="{434F74C9-6A0B-409E-AD1C-45B58BE91BB8}"/>
          </ac:spMkLst>
        </pc:spChg>
        <pc:spChg chg="del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26" creationId="{90AA6468-80AC-4DDF-9CFB-C7A9507E203F}"/>
          </ac:spMkLst>
        </pc:spChg>
        <pc:spChg chg="del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28" creationId="{4AB900CC-5074-4746-A1A4-AF640455BD43}"/>
          </ac:spMkLst>
        </pc:spChg>
        <pc:spChg chg="add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33" creationId="{25C8D2C1-DA83-420D-9635-D52CE066B5DA}"/>
          </ac:spMkLst>
        </pc:spChg>
        <pc:spChg chg="add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35" creationId="{434F74C9-6A0B-409E-AD1C-45B58BE91BB8}"/>
          </ac:spMkLst>
        </pc:spChg>
        <pc:spChg chg="add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39" creationId="{90AA6468-80AC-4DDF-9CFB-C7A9507E203F}"/>
          </ac:spMkLst>
        </pc:spChg>
        <pc:spChg chg="add">
          <ac:chgData name="SIRIN KURIAN ABRAHAM" userId="S::skabraham@wisc.edu::09579e3d-db67-4f46-929f-0ceac2a90008" providerId="AD" clId="Web-{B9F84729-B0A3-4198-AB61-D1104A6B4A65}" dt="2022-05-04T07:12:38.936" v="146"/>
          <ac:spMkLst>
            <pc:docMk/>
            <pc:sldMk cId="3485847396" sldId="293"/>
            <ac:spMk id="41" creationId="{4AB900CC-5074-4746-A1A4-AF640455BD43}"/>
          </ac:spMkLst>
        </pc:spChg>
        <pc:picChg chg="add del mod">
          <ac:chgData name="SIRIN KURIAN ABRAHAM" userId="S::skabraham@wisc.edu::09579e3d-db67-4f46-929f-0ceac2a90008" providerId="AD" clId="Web-{B9F84729-B0A3-4198-AB61-D1104A6B4A65}" dt="2022-05-04T07:12:27.014" v="141"/>
          <ac:picMkLst>
            <pc:docMk/>
            <pc:sldMk cId="3485847396" sldId="293"/>
            <ac:picMk id="3" creationId="{893D54F3-7CB8-A1BE-28DC-B348BBAAA01F}"/>
          </ac:picMkLst>
        </pc:picChg>
        <pc:picChg chg="add mod">
          <ac:chgData name="SIRIN KURIAN ABRAHAM" userId="S::skabraham@wisc.edu::09579e3d-db67-4f46-929f-0ceac2a90008" providerId="AD" clId="Web-{B9F84729-B0A3-4198-AB61-D1104A6B4A65}" dt="2022-05-04T07:12:38.936" v="146"/>
          <ac:picMkLst>
            <pc:docMk/>
            <pc:sldMk cId="3485847396" sldId="293"/>
            <ac:picMk id="4" creationId="{8BD3555D-6872-0753-6B04-E0BD525BBA90}"/>
          </ac:picMkLst>
        </pc:picChg>
        <pc:picChg chg="del">
          <ac:chgData name="SIRIN KURIAN ABRAHAM" userId="S::skabraham@wisc.edu::09579e3d-db67-4f46-929f-0ceac2a90008" providerId="AD" clId="Web-{B9F84729-B0A3-4198-AB61-D1104A6B4A65}" dt="2022-05-04T07:11:36.122" v="136"/>
          <ac:picMkLst>
            <pc:docMk/>
            <pc:sldMk cId="3485847396" sldId="293"/>
            <ac:picMk id="6" creationId="{25D8485B-4BB0-4326-9E59-5BC3789805B7}"/>
          </ac:picMkLst>
        </pc:picChg>
        <pc:cxnChg chg="del">
          <ac:chgData name="SIRIN KURIAN ABRAHAM" userId="S::skabraham@wisc.edu::09579e3d-db67-4f46-929f-0ceac2a90008" providerId="AD" clId="Web-{B9F84729-B0A3-4198-AB61-D1104A6B4A65}" dt="2022-05-04T07:12:38.936" v="146"/>
          <ac:cxnSpMkLst>
            <pc:docMk/>
            <pc:sldMk cId="3485847396" sldId="293"/>
            <ac:cxnSpMk id="24" creationId="{F5486A9D-1265-4B57-91E6-68E666B978BC}"/>
          </ac:cxnSpMkLst>
        </pc:cxnChg>
        <pc:cxnChg chg="add">
          <ac:chgData name="SIRIN KURIAN ABRAHAM" userId="S::skabraham@wisc.edu::09579e3d-db67-4f46-929f-0ceac2a90008" providerId="AD" clId="Web-{B9F84729-B0A3-4198-AB61-D1104A6B4A65}" dt="2022-05-04T07:12:38.936" v="146"/>
          <ac:cxnSpMkLst>
            <pc:docMk/>
            <pc:sldMk cId="3485847396" sldId="293"/>
            <ac:cxnSpMk id="37" creationId="{F5486A9D-1265-4B57-91E6-68E666B978BC}"/>
          </ac:cxnSpMkLst>
        </pc:cxnChg>
      </pc:sldChg>
      <pc:sldChg chg="modSp">
        <pc:chgData name="SIRIN KURIAN ABRAHAM" userId="S::skabraham@wisc.edu::09579e3d-db67-4f46-929f-0ceac2a90008" providerId="AD" clId="Web-{B9F84729-B0A3-4198-AB61-D1104A6B4A65}" dt="2022-05-04T07:22:39.711" v="368" actId="20577"/>
        <pc:sldMkLst>
          <pc:docMk/>
          <pc:sldMk cId="3172539047" sldId="301"/>
        </pc:sldMkLst>
        <pc:spChg chg="mod">
          <ac:chgData name="SIRIN KURIAN ABRAHAM" userId="S::skabraham@wisc.edu::09579e3d-db67-4f46-929f-0ceac2a90008" providerId="AD" clId="Web-{B9F84729-B0A3-4198-AB61-D1104A6B4A65}" dt="2022-05-04T07:22:39.711" v="368" actId="20577"/>
          <ac:spMkLst>
            <pc:docMk/>
            <pc:sldMk cId="3172539047" sldId="301"/>
            <ac:spMk id="5" creationId="{09A39087-37E7-5A13-1F4F-5E4CBAE21751}"/>
          </ac:spMkLst>
        </pc:spChg>
      </pc:sldChg>
      <pc:sldChg chg="modSp">
        <pc:chgData name="SIRIN KURIAN ABRAHAM" userId="S::skabraham@wisc.edu::09579e3d-db67-4f46-929f-0ceac2a90008" providerId="AD" clId="Web-{B9F84729-B0A3-4198-AB61-D1104A6B4A65}" dt="2022-05-04T07:18:23.285" v="280" actId="1076"/>
        <pc:sldMkLst>
          <pc:docMk/>
          <pc:sldMk cId="1180873298" sldId="304"/>
        </pc:sldMkLst>
        <pc:spChg chg="mod">
          <ac:chgData name="SIRIN KURIAN ABRAHAM" userId="S::skabraham@wisc.edu::09579e3d-db67-4f46-929f-0ceac2a90008" providerId="AD" clId="Web-{B9F84729-B0A3-4198-AB61-D1104A6B4A65}" dt="2022-05-04T07:18:23.285" v="280" actId="1076"/>
          <ac:spMkLst>
            <pc:docMk/>
            <pc:sldMk cId="1180873298" sldId="304"/>
            <ac:spMk id="6" creationId="{5F714766-EC45-3E26-30D5-2E8D35377149}"/>
          </ac:spMkLst>
        </pc:spChg>
      </pc:sldChg>
      <pc:sldChg chg="modSp">
        <pc:chgData name="SIRIN KURIAN ABRAHAM" userId="S::skabraham@wisc.edu::09579e3d-db67-4f46-929f-0ceac2a90008" providerId="AD" clId="Web-{B9F84729-B0A3-4198-AB61-D1104A6B4A65}" dt="2022-05-04T07:13:35.108" v="174" actId="1076"/>
        <pc:sldMkLst>
          <pc:docMk/>
          <pc:sldMk cId="1264919377" sldId="307"/>
        </pc:sldMkLst>
        <pc:spChg chg="mod">
          <ac:chgData name="SIRIN KURIAN ABRAHAM" userId="S::skabraham@wisc.edu::09579e3d-db67-4f46-929f-0ceac2a90008" providerId="AD" clId="Web-{B9F84729-B0A3-4198-AB61-D1104A6B4A65}" dt="2022-05-04T07:13:35.108" v="174" actId="1076"/>
          <ac:spMkLst>
            <pc:docMk/>
            <pc:sldMk cId="1264919377" sldId="307"/>
            <ac:spMk id="2" creationId="{A295D5E6-8CE8-01C3-81DE-A9AA594B1D14}"/>
          </ac:spMkLst>
        </pc:spChg>
      </pc:sldChg>
      <pc:sldChg chg="addSp delSp modSp">
        <pc:chgData name="SIRIN KURIAN ABRAHAM" userId="S::skabraham@wisc.edu::09579e3d-db67-4f46-929f-0ceac2a90008" providerId="AD" clId="Web-{B9F84729-B0A3-4198-AB61-D1104A6B4A65}" dt="2022-05-04T07:22:21.383" v="366" actId="1076"/>
        <pc:sldMkLst>
          <pc:docMk/>
          <pc:sldMk cId="3191163938" sldId="308"/>
        </pc:sldMkLst>
        <pc:spChg chg="mod">
          <ac:chgData name="SIRIN KURIAN ABRAHAM" userId="S::skabraham@wisc.edu::09579e3d-db67-4f46-929f-0ceac2a90008" providerId="AD" clId="Web-{B9F84729-B0A3-4198-AB61-D1104A6B4A65}" dt="2022-05-04T07:20:27.678" v="333" actId="20577"/>
          <ac:spMkLst>
            <pc:docMk/>
            <pc:sldMk cId="3191163938" sldId="308"/>
            <ac:spMk id="2" creationId="{B5195E2E-692C-2602-8094-48A8DB730D28}"/>
          </ac:spMkLst>
        </pc:spChg>
        <pc:spChg chg="add mod">
          <ac:chgData name="SIRIN KURIAN ABRAHAM" userId="S::skabraham@wisc.edu::09579e3d-db67-4f46-929f-0ceac2a90008" providerId="AD" clId="Web-{B9F84729-B0A3-4198-AB61-D1104A6B4A65}" dt="2022-05-04T07:22:04.008" v="362" actId="1076"/>
          <ac:spMkLst>
            <pc:docMk/>
            <pc:sldMk cId="3191163938" sldId="308"/>
            <ac:spMk id="3" creationId="{1CEA1DA5-7BFA-6396-4014-009DF3B77347}"/>
          </ac:spMkLst>
        </pc:spChg>
        <pc:spChg chg="add mod">
          <ac:chgData name="SIRIN KURIAN ABRAHAM" userId="S::skabraham@wisc.edu::09579e3d-db67-4f46-929f-0ceac2a90008" providerId="AD" clId="Web-{B9F84729-B0A3-4198-AB61-D1104A6B4A65}" dt="2022-05-04T07:22:06.805" v="363" actId="1076"/>
          <ac:spMkLst>
            <pc:docMk/>
            <pc:sldMk cId="3191163938" sldId="308"/>
            <ac:spMk id="7" creationId="{1FA06F79-63FA-FFEB-43A6-D71E7D4FC342}"/>
          </ac:spMkLst>
        </pc:spChg>
        <pc:picChg chg="add del mod modCrop">
          <ac:chgData name="SIRIN KURIAN ABRAHAM" userId="S::skabraham@wisc.edu::09579e3d-db67-4f46-929f-0ceac2a90008" providerId="AD" clId="Web-{B9F84729-B0A3-4198-AB61-D1104A6B4A65}" dt="2022-05-04T07:18:34.286" v="281"/>
          <ac:picMkLst>
            <pc:docMk/>
            <pc:sldMk cId="3191163938" sldId="308"/>
            <ac:picMk id="9" creationId="{923E4003-2FFF-0B72-83E2-AA1CD1F1FE47}"/>
          </ac:picMkLst>
        </pc:picChg>
        <pc:picChg chg="add del mod">
          <ac:chgData name="SIRIN KURIAN ABRAHAM" userId="S::skabraham@wisc.edu::09579e3d-db67-4f46-929f-0ceac2a90008" providerId="AD" clId="Web-{B9F84729-B0A3-4198-AB61-D1104A6B4A65}" dt="2022-05-04T07:18:37.426" v="283"/>
          <ac:picMkLst>
            <pc:docMk/>
            <pc:sldMk cId="3191163938" sldId="308"/>
            <ac:picMk id="10" creationId="{F792966F-109E-EB47-25D0-9649B82F1EE5}"/>
          </ac:picMkLst>
        </pc:picChg>
        <pc:picChg chg="add mod ord">
          <ac:chgData name="SIRIN KURIAN ABRAHAM" userId="S::skabraham@wisc.edu::09579e3d-db67-4f46-929f-0ceac2a90008" providerId="AD" clId="Web-{B9F84729-B0A3-4198-AB61-D1104A6B4A65}" dt="2022-05-04T07:22:21.383" v="366" actId="1076"/>
          <ac:picMkLst>
            <pc:docMk/>
            <pc:sldMk cId="3191163938" sldId="308"/>
            <ac:picMk id="12" creationId="{3F867843-BA78-E2FF-87AC-8E7D7B1ECD0D}"/>
          </ac:picMkLst>
        </pc:picChg>
      </pc:sldChg>
      <pc:sldChg chg="modSp">
        <pc:chgData name="SIRIN KURIAN ABRAHAM" userId="S::skabraham@wisc.edu::09579e3d-db67-4f46-929f-0ceac2a90008" providerId="AD" clId="Web-{B9F84729-B0A3-4198-AB61-D1104A6B4A65}" dt="2022-05-04T07:11:20.981" v="135" actId="20577"/>
        <pc:sldMkLst>
          <pc:docMk/>
          <pc:sldMk cId="2901689689" sldId="311"/>
        </pc:sldMkLst>
        <pc:spChg chg="mod">
          <ac:chgData name="SIRIN KURIAN ABRAHAM" userId="S::skabraham@wisc.edu::09579e3d-db67-4f46-929f-0ceac2a90008" providerId="AD" clId="Web-{B9F84729-B0A3-4198-AB61-D1104A6B4A65}" dt="2022-05-04T07:11:20.981" v="135" actId="20577"/>
          <ac:spMkLst>
            <pc:docMk/>
            <pc:sldMk cId="2901689689" sldId="311"/>
            <ac:spMk id="4" creationId="{C7B2939C-D7A7-2E2F-DC08-03CB0072541A}"/>
          </ac:spMkLst>
        </pc:spChg>
      </pc:sldChg>
      <pc:sldChg chg="modSp">
        <pc:chgData name="SIRIN KURIAN ABRAHAM" userId="S::skabraham@wisc.edu::09579e3d-db67-4f46-929f-0ceac2a90008" providerId="AD" clId="Web-{B9F84729-B0A3-4198-AB61-D1104A6B4A65}" dt="2022-05-04T07:23:00.134" v="375" actId="20577"/>
        <pc:sldMkLst>
          <pc:docMk/>
          <pc:sldMk cId="1876282597" sldId="313"/>
        </pc:sldMkLst>
        <pc:spChg chg="mod">
          <ac:chgData name="SIRIN KURIAN ABRAHAM" userId="S::skabraham@wisc.edu::09579e3d-db67-4f46-929f-0ceac2a90008" providerId="AD" clId="Web-{B9F84729-B0A3-4198-AB61-D1104A6B4A65}" dt="2022-05-04T07:23:00.134" v="375" actId="20577"/>
          <ac:spMkLst>
            <pc:docMk/>
            <pc:sldMk cId="1876282597" sldId="313"/>
            <ac:spMk id="3" creationId="{4358A3F8-21F1-4FD6-D288-D46F6D14694E}"/>
          </ac:spMkLst>
        </pc:spChg>
      </pc:sldChg>
      <pc:sldChg chg="del">
        <pc:chgData name="SIRIN KURIAN ABRAHAM" userId="S::skabraham@wisc.edu::09579e3d-db67-4f46-929f-0ceac2a90008" providerId="AD" clId="Web-{B9F84729-B0A3-4198-AB61-D1104A6B4A65}" dt="2022-05-04T07:08:54.791" v="0"/>
        <pc:sldMkLst>
          <pc:docMk/>
          <pc:sldMk cId="1668146600" sldId="31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2F0623-E88B-4231-87B2-34C544D214F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3C77301-C57C-406F-8E58-1102C5ABBF1C}">
      <dgm:prSet/>
      <dgm:spPr/>
      <dgm:t>
        <a:bodyPr/>
        <a:lstStyle/>
        <a:p>
          <a:pPr>
            <a:defRPr cap="all"/>
          </a:pPr>
          <a:r>
            <a:rPr lang="en-US"/>
            <a:t>Select four organizations from different segments of industry.</a:t>
          </a:r>
        </a:p>
      </dgm:t>
    </dgm:pt>
    <dgm:pt modelId="{33684395-087A-4879-B48D-C5558132FD4A}" type="parTrans" cxnId="{6658BFE6-91C2-42AB-A5B0-D9CF44698C19}">
      <dgm:prSet/>
      <dgm:spPr/>
      <dgm:t>
        <a:bodyPr/>
        <a:lstStyle/>
        <a:p>
          <a:endParaRPr lang="en-US"/>
        </a:p>
      </dgm:t>
    </dgm:pt>
    <dgm:pt modelId="{C242AD32-17C6-42C8-A585-365DE15347F6}" type="sibTrans" cxnId="{6658BFE6-91C2-42AB-A5B0-D9CF44698C19}">
      <dgm:prSet/>
      <dgm:spPr/>
      <dgm:t>
        <a:bodyPr/>
        <a:lstStyle/>
        <a:p>
          <a:endParaRPr lang="en-US"/>
        </a:p>
      </dgm:t>
    </dgm:pt>
    <dgm:pt modelId="{34C4A2A1-03D0-4A60-BCEB-319210E3B0B1}">
      <dgm:prSet/>
      <dgm:spPr/>
      <dgm:t>
        <a:bodyPr/>
        <a:lstStyle/>
        <a:p>
          <a:pPr>
            <a:defRPr cap="all"/>
          </a:pPr>
          <a:r>
            <a:rPr lang="en-US"/>
            <a:t>Build reliable forecasting models to accurately predict stock prices for each organization.</a:t>
          </a:r>
        </a:p>
      </dgm:t>
    </dgm:pt>
    <dgm:pt modelId="{856BA6D9-B5D4-4F84-845B-7A3DFA4B4BDA}" type="parTrans" cxnId="{62C0918D-76CF-4CC2-9A0D-7DF8F36EE857}">
      <dgm:prSet/>
      <dgm:spPr/>
      <dgm:t>
        <a:bodyPr/>
        <a:lstStyle/>
        <a:p>
          <a:endParaRPr lang="en-US"/>
        </a:p>
      </dgm:t>
    </dgm:pt>
    <dgm:pt modelId="{AC2B6923-A3C9-466B-97B5-72E071822BD5}" type="sibTrans" cxnId="{62C0918D-76CF-4CC2-9A0D-7DF8F36EE857}">
      <dgm:prSet/>
      <dgm:spPr/>
      <dgm:t>
        <a:bodyPr/>
        <a:lstStyle/>
        <a:p>
          <a:endParaRPr lang="en-US"/>
        </a:p>
      </dgm:t>
    </dgm:pt>
    <dgm:pt modelId="{58087CC8-BE4F-44F1-84EF-DC2A478D7024}">
      <dgm:prSet/>
      <dgm:spPr/>
      <dgm:t>
        <a:bodyPr/>
        <a:lstStyle/>
        <a:p>
          <a:pPr>
            <a:defRPr cap="all"/>
          </a:pPr>
          <a:r>
            <a:rPr lang="en-US"/>
            <a:t>Build an R-Shiny Application to provide real-time forecasts for the next trading period.</a:t>
          </a:r>
        </a:p>
      </dgm:t>
    </dgm:pt>
    <dgm:pt modelId="{C6BA5B08-0270-44F7-BE7F-212D2494DEC1}" type="parTrans" cxnId="{C821F96A-19CC-4E6F-BD4C-59086EE9A3B0}">
      <dgm:prSet/>
      <dgm:spPr/>
      <dgm:t>
        <a:bodyPr/>
        <a:lstStyle/>
        <a:p>
          <a:endParaRPr lang="en-US"/>
        </a:p>
      </dgm:t>
    </dgm:pt>
    <dgm:pt modelId="{2FF39306-2ED5-452F-89FF-5669E5A3E93A}" type="sibTrans" cxnId="{C821F96A-19CC-4E6F-BD4C-59086EE9A3B0}">
      <dgm:prSet/>
      <dgm:spPr/>
      <dgm:t>
        <a:bodyPr/>
        <a:lstStyle/>
        <a:p>
          <a:endParaRPr lang="en-US"/>
        </a:p>
      </dgm:t>
    </dgm:pt>
    <dgm:pt modelId="{5F99B444-F359-4942-BD11-0B58E0E2A984}" type="pres">
      <dgm:prSet presAssocID="{2F2F0623-E88B-4231-87B2-34C544D214F0}" presName="root" presStyleCnt="0">
        <dgm:presLayoutVars>
          <dgm:dir/>
          <dgm:resizeHandles val="exact"/>
        </dgm:presLayoutVars>
      </dgm:prSet>
      <dgm:spPr/>
    </dgm:pt>
    <dgm:pt modelId="{FEC7DDB7-0A37-416A-B8F8-82C575E3E44A}" type="pres">
      <dgm:prSet presAssocID="{D3C77301-C57C-406F-8E58-1102C5ABBF1C}" presName="compNode" presStyleCnt="0"/>
      <dgm:spPr/>
    </dgm:pt>
    <dgm:pt modelId="{D8D61DBF-B36B-45E3-B236-A546468F2F5C}" type="pres">
      <dgm:prSet presAssocID="{D3C77301-C57C-406F-8E58-1102C5ABBF1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776DC53-315A-4E30-8A06-D04C9CF0A7D1}" type="pres">
      <dgm:prSet presAssocID="{D3C77301-C57C-406F-8E58-1102C5ABBF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E77140BC-88B6-4768-B83A-641EE2577F7F}" type="pres">
      <dgm:prSet presAssocID="{D3C77301-C57C-406F-8E58-1102C5ABBF1C}" presName="spaceRect" presStyleCnt="0"/>
      <dgm:spPr/>
    </dgm:pt>
    <dgm:pt modelId="{BF3A0F6B-6FB0-4A22-8A8D-C7819D35AEAD}" type="pres">
      <dgm:prSet presAssocID="{D3C77301-C57C-406F-8E58-1102C5ABBF1C}" presName="textRect" presStyleLbl="revTx" presStyleIdx="0" presStyleCnt="3">
        <dgm:presLayoutVars>
          <dgm:chMax val="1"/>
          <dgm:chPref val="1"/>
        </dgm:presLayoutVars>
      </dgm:prSet>
      <dgm:spPr/>
    </dgm:pt>
    <dgm:pt modelId="{E201DE9F-2F3E-4CF4-8F6A-C9792BC47579}" type="pres">
      <dgm:prSet presAssocID="{C242AD32-17C6-42C8-A585-365DE15347F6}" presName="sibTrans" presStyleCnt="0"/>
      <dgm:spPr/>
    </dgm:pt>
    <dgm:pt modelId="{1EBDBBA9-CC06-4F05-9284-89169EF794FC}" type="pres">
      <dgm:prSet presAssocID="{34C4A2A1-03D0-4A60-BCEB-319210E3B0B1}" presName="compNode" presStyleCnt="0"/>
      <dgm:spPr/>
    </dgm:pt>
    <dgm:pt modelId="{CA7BEEA6-F49A-442E-A875-18E21057E571}" type="pres">
      <dgm:prSet presAssocID="{34C4A2A1-03D0-4A60-BCEB-319210E3B0B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37318C8-7C8B-4102-860C-920F9C072E9A}" type="pres">
      <dgm:prSet presAssocID="{34C4A2A1-03D0-4A60-BCEB-319210E3B0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4E47C22B-E2BB-48FC-881F-712326CD7185}" type="pres">
      <dgm:prSet presAssocID="{34C4A2A1-03D0-4A60-BCEB-319210E3B0B1}" presName="spaceRect" presStyleCnt="0"/>
      <dgm:spPr/>
    </dgm:pt>
    <dgm:pt modelId="{C7900305-0DDB-4AE0-8531-0D2F851F978C}" type="pres">
      <dgm:prSet presAssocID="{34C4A2A1-03D0-4A60-BCEB-319210E3B0B1}" presName="textRect" presStyleLbl="revTx" presStyleIdx="1" presStyleCnt="3">
        <dgm:presLayoutVars>
          <dgm:chMax val="1"/>
          <dgm:chPref val="1"/>
        </dgm:presLayoutVars>
      </dgm:prSet>
      <dgm:spPr/>
    </dgm:pt>
    <dgm:pt modelId="{6E65E65D-B87F-412F-B6F9-1333E3600BE3}" type="pres">
      <dgm:prSet presAssocID="{AC2B6923-A3C9-466B-97B5-72E071822BD5}" presName="sibTrans" presStyleCnt="0"/>
      <dgm:spPr/>
    </dgm:pt>
    <dgm:pt modelId="{0C7488F7-18C9-452B-9187-EFA79E2183F6}" type="pres">
      <dgm:prSet presAssocID="{58087CC8-BE4F-44F1-84EF-DC2A478D7024}" presName="compNode" presStyleCnt="0"/>
      <dgm:spPr/>
    </dgm:pt>
    <dgm:pt modelId="{F1006A40-743B-4B66-8ECF-2E414BFE1DE3}" type="pres">
      <dgm:prSet presAssocID="{58087CC8-BE4F-44F1-84EF-DC2A478D702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FD016E2-B19F-4C97-B8D7-13FA5E31B9D5}" type="pres">
      <dgm:prSet presAssocID="{58087CC8-BE4F-44F1-84EF-DC2A478D70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C08098F-AA4D-4588-8DDE-1BD9A7BB74E0}" type="pres">
      <dgm:prSet presAssocID="{58087CC8-BE4F-44F1-84EF-DC2A478D7024}" presName="spaceRect" presStyleCnt="0"/>
      <dgm:spPr/>
    </dgm:pt>
    <dgm:pt modelId="{9B73AB20-2D95-4C23-BBDE-9BAA21F20FCE}" type="pres">
      <dgm:prSet presAssocID="{58087CC8-BE4F-44F1-84EF-DC2A478D70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F393940-866E-4FC6-AFC4-F1FF1CF818BF}" type="presOf" srcId="{34C4A2A1-03D0-4A60-BCEB-319210E3B0B1}" destId="{C7900305-0DDB-4AE0-8531-0D2F851F978C}" srcOrd="0" destOrd="0" presId="urn:microsoft.com/office/officeart/2018/5/layout/IconLeafLabelList"/>
    <dgm:cxn modelId="{50B97945-7E5C-437B-ACE8-376B3B5167CF}" type="presOf" srcId="{2F2F0623-E88B-4231-87B2-34C544D214F0}" destId="{5F99B444-F359-4942-BD11-0B58E0E2A984}" srcOrd="0" destOrd="0" presId="urn:microsoft.com/office/officeart/2018/5/layout/IconLeafLabelList"/>
    <dgm:cxn modelId="{F39E1049-7B16-4DA2-BE2D-B3BD49F21C9F}" type="presOf" srcId="{58087CC8-BE4F-44F1-84EF-DC2A478D7024}" destId="{9B73AB20-2D95-4C23-BBDE-9BAA21F20FCE}" srcOrd="0" destOrd="0" presId="urn:microsoft.com/office/officeart/2018/5/layout/IconLeafLabelList"/>
    <dgm:cxn modelId="{C821F96A-19CC-4E6F-BD4C-59086EE9A3B0}" srcId="{2F2F0623-E88B-4231-87B2-34C544D214F0}" destId="{58087CC8-BE4F-44F1-84EF-DC2A478D7024}" srcOrd="2" destOrd="0" parTransId="{C6BA5B08-0270-44F7-BE7F-212D2494DEC1}" sibTransId="{2FF39306-2ED5-452F-89FF-5669E5A3E93A}"/>
    <dgm:cxn modelId="{233F0D5A-7B45-49D7-843D-9B8C39F20C44}" type="presOf" srcId="{D3C77301-C57C-406F-8E58-1102C5ABBF1C}" destId="{BF3A0F6B-6FB0-4A22-8A8D-C7819D35AEAD}" srcOrd="0" destOrd="0" presId="urn:microsoft.com/office/officeart/2018/5/layout/IconLeafLabelList"/>
    <dgm:cxn modelId="{62C0918D-76CF-4CC2-9A0D-7DF8F36EE857}" srcId="{2F2F0623-E88B-4231-87B2-34C544D214F0}" destId="{34C4A2A1-03D0-4A60-BCEB-319210E3B0B1}" srcOrd="1" destOrd="0" parTransId="{856BA6D9-B5D4-4F84-845B-7A3DFA4B4BDA}" sibTransId="{AC2B6923-A3C9-466B-97B5-72E071822BD5}"/>
    <dgm:cxn modelId="{6658BFE6-91C2-42AB-A5B0-D9CF44698C19}" srcId="{2F2F0623-E88B-4231-87B2-34C544D214F0}" destId="{D3C77301-C57C-406F-8E58-1102C5ABBF1C}" srcOrd="0" destOrd="0" parTransId="{33684395-087A-4879-B48D-C5558132FD4A}" sibTransId="{C242AD32-17C6-42C8-A585-365DE15347F6}"/>
    <dgm:cxn modelId="{F290D58B-64CC-4A32-9F8A-786A55035735}" type="presParOf" srcId="{5F99B444-F359-4942-BD11-0B58E0E2A984}" destId="{FEC7DDB7-0A37-416A-B8F8-82C575E3E44A}" srcOrd="0" destOrd="0" presId="urn:microsoft.com/office/officeart/2018/5/layout/IconLeafLabelList"/>
    <dgm:cxn modelId="{6B053FFF-5D2D-4674-8485-FBFF1BFF7330}" type="presParOf" srcId="{FEC7DDB7-0A37-416A-B8F8-82C575E3E44A}" destId="{D8D61DBF-B36B-45E3-B236-A546468F2F5C}" srcOrd="0" destOrd="0" presId="urn:microsoft.com/office/officeart/2018/5/layout/IconLeafLabelList"/>
    <dgm:cxn modelId="{18F5932A-EA10-4C3F-B885-8428875D5558}" type="presParOf" srcId="{FEC7DDB7-0A37-416A-B8F8-82C575E3E44A}" destId="{A776DC53-315A-4E30-8A06-D04C9CF0A7D1}" srcOrd="1" destOrd="0" presId="urn:microsoft.com/office/officeart/2018/5/layout/IconLeafLabelList"/>
    <dgm:cxn modelId="{9B86693F-0437-4008-9532-9082ECF65345}" type="presParOf" srcId="{FEC7DDB7-0A37-416A-B8F8-82C575E3E44A}" destId="{E77140BC-88B6-4768-B83A-641EE2577F7F}" srcOrd="2" destOrd="0" presId="urn:microsoft.com/office/officeart/2018/5/layout/IconLeafLabelList"/>
    <dgm:cxn modelId="{5702F116-4141-4AF4-9550-9F8DFDE19E73}" type="presParOf" srcId="{FEC7DDB7-0A37-416A-B8F8-82C575E3E44A}" destId="{BF3A0F6B-6FB0-4A22-8A8D-C7819D35AEAD}" srcOrd="3" destOrd="0" presId="urn:microsoft.com/office/officeart/2018/5/layout/IconLeafLabelList"/>
    <dgm:cxn modelId="{0ED28C2C-0A8A-4F58-A53A-ECB14C65C8C0}" type="presParOf" srcId="{5F99B444-F359-4942-BD11-0B58E0E2A984}" destId="{E201DE9F-2F3E-4CF4-8F6A-C9792BC47579}" srcOrd="1" destOrd="0" presId="urn:microsoft.com/office/officeart/2018/5/layout/IconLeafLabelList"/>
    <dgm:cxn modelId="{E14C22C3-0820-46AF-81FD-1ED58277239E}" type="presParOf" srcId="{5F99B444-F359-4942-BD11-0B58E0E2A984}" destId="{1EBDBBA9-CC06-4F05-9284-89169EF794FC}" srcOrd="2" destOrd="0" presId="urn:microsoft.com/office/officeart/2018/5/layout/IconLeafLabelList"/>
    <dgm:cxn modelId="{7496CFC4-EF92-4446-8530-39D7210CF113}" type="presParOf" srcId="{1EBDBBA9-CC06-4F05-9284-89169EF794FC}" destId="{CA7BEEA6-F49A-442E-A875-18E21057E571}" srcOrd="0" destOrd="0" presId="urn:microsoft.com/office/officeart/2018/5/layout/IconLeafLabelList"/>
    <dgm:cxn modelId="{31532FD8-D195-473C-9777-742AE77B76BD}" type="presParOf" srcId="{1EBDBBA9-CC06-4F05-9284-89169EF794FC}" destId="{937318C8-7C8B-4102-860C-920F9C072E9A}" srcOrd="1" destOrd="0" presId="urn:microsoft.com/office/officeart/2018/5/layout/IconLeafLabelList"/>
    <dgm:cxn modelId="{7BD653BD-806B-4837-8757-6E1DA173C8AD}" type="presParOf" srcId="{1EBDBBA9-CC06-4F05-9284-89169EF794FC}" destId="{4E47C22B-E2BB-48FC-881F-712326CD7185}" srcOrd="2" destOrd="0" presId="urn:microsoft.com/office/officeart/2018/5/layout/IconLeafLabelList"/>
    <dgm:cxn modelId="{20A23341-2BC8-4233-BAC5-80A5456A687D}" type="presParOf" srcId="{1EBDBBA9-CC06-4F05-9284-89169EF794FC}" destId="{C7900305-0DDB-4AE0-8531-0D2F851F978C}" srcOrd="3" destOrd="0" presId="urn:microsoft.com/office/officeart/2018/5/layout/IconLeafLabelList"/>
    <dgm:cxn modelId="{7D44629E-2692-401C-8380-F6B2200CF056}" type="presParOf" srcId="{5F99B444-F359-4942-BD11-0B58E0E2A984}" destId="{6E65E65D-B87F-412F-B6F9-1333E3600BE3}" srcOrd="3" destOrd="0" presId="urn:microsoft.com/office/officeart/2018/5/layout/IconLeafLabelList"/>
    <dgm:cxn modelId="{29735B5B-C1E1-4655-A7F0-939C8AC8A800}" type="presParOf" srcId="{5F99B444-F359-4942-BD11-0B58E0E2A984}" destId="{0C7488F7-18C9-452B-9187-EFA79E2183F6}" srcOrd="4" destOrd="0" presId="urn:microsoft.com/office/officeart/2018/5/layout/IconLeafLabelList"/>
    <dgm:cxn modelId="{ED73B179-6889-4415-9597-817DB9110BF2}" type="presParOf" srcId="{0C7488F7-18C9-452B-9187-EFA79E2183F6}" destId="{F1006A40-743B-4B66-8ECF-2E414BFE1DE3}" srcOrd="0" destOrd="0" presId="urn:microsoft.com/office/officeart/2018/5/layout/IconLeafLabelList"/>
    <dgm:cxn modelId="{275B7724-EBC8-4EB6-B255-0BD9160E15C3}" type="presParOf" srcId="{0C7488F7-18C9-452B-9187-EFA79E2183F6}" destId="{DFD016E2-B19F-4C97-B8D7-13FA5E31B9D5}" srcOrd="1" destOrd="0" presId="urn:microsoft.com/office/officeart/2018/5/layout/IconLeafLabelList"/>
    <dgm:cxn modelId="{1432E6A9-8CED-45AB-92B9-B9F8A1DBB23A}" type="presParOf" srcId="{0C7488F7-18C9-452B-9187-EFA79E2183F6}" destId="{AC08098F-AA4D-4588-8DDE-1BD9A7BB74E0}" srcOrd="2" destOrd="0" presId="urn:microsoft.com/office/officeart/2018/5/layout/IconLeafLabelList"/>
    <dgm:cxn modelId="{D83FA106-156C-44BF-A634-6ECE81B21197}" type="presParOf" srcId="{0C7488F7-18C9-452B-9187-EFA79E2183F6}" destId="{9B73AB20-2D95-4C23-BBDE-9BAA21F20FCE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61DBF-B36B-45E3-B236-A546468F2F5C}">
      <dsp:nvSpPr>
        <dsp:cNvPr id="0" name=""/>
        <dsp:cNvSpPr/>
      </dsp:nvSpPr>
      <dsp:spPr>
        <a:xfrm>
          <a:off x="616949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6DC53-315A-4E30-8A06-D04C9CF0A7D1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A0F6B-6FB0-4A22-8A8D-C7819D35AEAD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Select four organizations from different segments of industry.</a:t>
          </a:r>
        </a:p>
      </dsp:txBody>
      <dsp:txXfrm>
        <a:off x="35606" y="2725540"/>
        <a:ext cx="2981250" cy="720000"/>
      </dsp:txXfrm>
    </dsp:sp>
    <dsp:sp modelId="{CA7BEEA6-F49A-442E-A875-18E21057E571}">
      <dsp:nvSpPr>
        <dsp:cNvPr id="0" name=""/>
        <dsp:cNvSpPr/>
      </dsp:nvSpPr>
      <dsp:spPr>
        <a:xfrm>
          <a:off x="4119918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318C8-7C8B-4102-860C-920F9C072E9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00305-0DDB-4AE0-8531-0D2F851F978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Build reliable forecasting models to accurately predict stock prices for each organization.</a:t>
          </a:r>
        </a:p>
      </dsp:txBody>
      <dsp:txXfrm>
        <a:off x="3538574" y="2725540"/>
        <a:ext cx="2981250" cy="720000"/>
      </dsp:txXfrm>
    </dsp:sp>
    <dsp:sp modelId="{F1006A40-743B-4B66-8ECF-2E414BFE1DE3}">
      <dsp:nvSpPr>
        <dsp:cNvPr id="0" name=""/>
        <dsp:cNvSpPr/>
      </dsp:nvSpPr>
      <dsp:spPr>
        <a:xfrm>
          <a:off x="7622887" y="34053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D016E2-B19F-4C97-B8D7-13FA5E31B9D5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3AB20-2D95-4C23-BBDE-9BAA21F20FCE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Build an R-Shiny Application to provide real-time forecasts for the next trading period.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EB47-6DB5-4333-AB46-D658D7293923}" type="datetimeFigureOut"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371E3-0FB4-451A-A0DB-82DC665611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Hi everyone! We are the TYRI team</a:t>
            </a:r>
          </a:p>
          <a:p>
            <a:r>
              <a:rPr lang="en-US">
                <a:cs typeface="Calibri"/>
              </a:rPr>
              <a:t>and Our project is to optimize a </a:t>
            </a:r>
            <a:r>
              <a:rPr lang="en-US" err="1">
                <a:cs typeface="Calibri"/>
              </a:rPr>
              <a:t>QR..cell</a:t>
            </a:r>
            <a:r>
              <a:rPr lang="en-US">
                <a:cs typeface="Calibri"/>
              </a:rPr>
              <a:t> (for TYRI Americas). </a:t>
            </a:r>
          </a:p>
          <a:p>
            <a:r>
              <a:rPr lang="en-US">
                <a:cs typeface="Calibri"/>
              </a:rPr>
              <a:t>I'm </a:t>
            </a:r>
            <a:r>
              <a:rPr lang="en-US" err="1">
                <a:cs typeface="Calibri"/>
              </a:rPr>
              <a:t>Jiayao</a:t>
            </a:r>
            <a:r>
              <a:rPr lang="en-US">
                <a:cs typeface="Calibri"/>
              </a:rPr>
              <a:t>. And here are my teammates: Sirin, Ai, Thomas, Aravind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0013D-9D89-4F17-9003-A5CB57FFA5C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937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14867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73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6908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93237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3749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26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4244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0870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725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20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945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285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" TargetMode="External"/><Relationship Id="rId2" Type="http://schemas.openxmlformats.org/officeDocument/2006/relationships/hyperlink" Target="https://sirinabraham.shinyapps.io/Stock_Price_Predictor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7403-technology-picture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75D5B-FC7D-4FE8-AB35-33CA79D62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5432" y="2929350"/>
            <a:ext cx="9797774" cy="1129923"/>
          </a:xfrm>
        </p:spPr>
        <p:txBody>
          <a:bodyPr anchor="b">
            <a:normAutofit/>
          </a:bodyPr>
          <a:lstStyle/>
          <a:p>
            <a:pPr algn="ctr"/>
            <a:r>
              <a:rPr lang="en-US" sz="4000">
                <a:ea typeface="Calibri Light"/>
                <a:cs typeface="Calibri"/>
              </a:rPr>
              <a:t>Forecasting Stock Prices In A Post-Covid Market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8940BB-930E-49D5-A919-A9036E7593D9}"/>
              </a:ext>
            </a:extLst>
          </p:cNvPr>
          <p:cNvSpPr txBox="1"/>
          <p:nvPr/>
        </p:nvSpPr>
        <p:spPr>
          <a:xfrm>
            <a:off x="1918613" y="4617652"/>
            <a:ext cx="8562100" cy="10669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400"/>
              </a:spcAft>
            </a:pPr>
            <a:r>
              <a:rPr lang="en-US" sz="2000">
                <a:cs typeface="Calibri" panose="020F0502020204030204"/>
              </a:rPr>
              <a:t>Advised By: </a:t>
            </a:r>
            <a:br>
              <a:rPr lang="en-US" sz="2000">
                <a:cs typeface="Calibri" panose="020F0502020204030204"/>
              </a:rPr>
            </a:br>
            <a:r>
              <a:rPr lang="en-US" sz="2000">
                <a:cs typeface="Calibri" panose="020F0502020204030204"/>
              </a:rPr>
              <a:t>Professor Shiyu Zhou</a:t>
            </a:r>
            <a:endParaRPr lang="en-US"/>
          </a:p>
          <a:p>
            <a:pPr algn="ctr">
              <a:spcAft>
                <a:spcPts val="400"/>
              </a:spcAft>
            </a:pPr>
            <a:r>
              <a:rPr lang="en-US" sz="2000">
                <a:cs typeface="Calibri" panose="020F0502020204030204"/>
              </a:rPr>
              <a:t>Nandu Venu, Emma Hansen, Bo Zhou, Sirin Abraham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2BC12F-B260-F650-616E-9A20D0B087A9}"/>
              </a:ext>
            </a:extLst>
          </p:cNvPr>
          <p:cNvSpPr txBox="1">
            <a:spLocks/>
          </p:cNvSpPr>
          <p:nvPr/>
        </p:nvSpPr>
        <p:spPr>
          <a:xfrm>
            <a:off x="1304365" y="1887506"/>
            <a:ext cx="9797774" cy="1129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ea typeface="+mj-lt"/>
                <a:cs typeface="+mj-lt"/>
              </a:rPr>
              <a:t>ISYE 603: Final Project Presentation</a:t>
            </a:r>
          </a:p>
        </p:txBody>
      </p:sp>
      <p:pic>
        <p:nvPicPr>
          <p:cNvPr id="4" name="Picture 7" descr="Logo&#10;&#10;Description automatically generated">
            <a:extLst>
              <a:ext uri="{FF2B5EF4-FFF2-40B4-BE49-F238E27FC236}">
                <a16:creationId xmlns:a16="http://schemas.microsoft.com/office/drawing/2014/main" id="{AE101FC8-9323-3DD1-E7BA-C136389F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7" y="-255693"/>
            <a:ext cx="3293533" cy="19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17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6D58-55D5-212E-54E2-1C803B652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Forecasting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748D9-FBE6-1CE0-09C0-8CDAA869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90064-D82B-7935-9596-908A1740852D}"/>
              </a:ext>
            </a:extLst>
          </p:cNvPr>
          <p:cNvSpPr txBox="1"/>
          <p:nvPr/>
        </p:nvSpPr>
        <p:spPr>
          <a:xfrm>
            <a:off x="1178859" y="1845733"/>
            <a:ext cx="99737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Calibri"/>
              </a:rPr>
              <a:t>Forecasting methods explored for each stock are: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Naïve 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Regression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Rolling Arima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Simple Neural Networks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cs typeface="Calibri"/>
              </a:rPr>
              <a:t>Deep Learning Models</a:t>
            </a:r>
            <a:endParaRPr lang="en-US" sz="200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>
                <a:ea typeface="Calibri" panose="020F0502020204030204"/>
                <a:cs typeface="Calibri"/>
              </a:rPr>
              <a:t>Training and Testing sets were selected to minimize the noise in the data. For example,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65940EBD-2EC4-D942-730D-63AFA1C44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30757"/>
              </p:ext>
            </p:extLst>
          </p:nvPr>
        </p:nvGraphicFramePr>
        <p:xfrm>
          <a:off x="2092251" y="4508203"/>
          <a:ext cx="763155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7276">
                  <a:extLst>
                    <a:ext uri="{9D8B030D-6E8A-4147-A177-3AD203B41FA5}">
                      <a16:colId xmlns:a16="http://schemas.microsoft.com/office/drawing/2014/main" val="1122075841"/>
                    </a:ext>
                  </a:extLst>
                </a:gridCol>
                <a:gridCol w="2288857">
                  <a:extLst>
                    <a:ext uri="{9D8B030D-6E8A-4147-A177-3AD203B41FA5}">
                      <a16:colId xmlns:a16="http://schemas.microsoft.com/office/drawing/2014/main" val="70920085"/>
                    </a:ext>
                  </a:extLst>
                </a:gridCol>
                <a:gridCol w="2153653">
                  <a:extLst>
                    <a:ext uri="{9D8B030D-6E8A-4147-A177-3AD203B41FA5}">
                      <a16:colId xmlns:a16="http://schemas.microsoft.com/office/drawing/2014/main" val="1219025671"/>
                    </a:ext>
                  </a:extLst>
                </a:gridCol>
                <a:gridCol w="1701765">
                  <a:extLst>
                    <a:ext uri="{9D8B030D-6E8A-4147-A177-3AD203B41FA5}">
                      <a16:colId xmlns:a16="http://schemas.microsoft.com/office/drawing/2014/main" val="2294860589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Model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Training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Testing Period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330216"/>
                  </a:ext>
                </a:extLst>
              </a:tr>
              <a:tr h="346604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Regression Model – Trend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AMZ Stock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(01-01-22) - (02-28-22)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(03-01-22) - (03-12-22)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7752136"/>
                  </a:ext>
                </a:extLst>
              </a:tr>
              <a:tr h="3466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(01-01-21) - (02-28-22)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(03-01-22) - (03-12-22)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483319"/>
                  </a:ext>
                </a:extLst>
              </a:tr>
              <a:tr h="3466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(01-01-20) - (02-28-22)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(03-01-22) - (03-12-22)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27.844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407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558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9FD0-D6E7-6DD2-0F2A-39FE68D9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8DC1E-327E-DEF4-B4FD-974A5DC96583}"/>
              </a:ext>
            </a:extLst>
          </p:cNvPr>
          <p:cNvSpPr txBox="1">
            <a:spLocks/>
          </p:cNvSpPr>
          <p:nvPr/>
        </p:nvSpPr>
        <p:spPr>
          <a:xfrm>
            <a:off x="734459" y="557537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Naïve Method</a:t>
            </a:r>
            <a:endParaRPr lang="en-US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40981EF9-C139-1387-561E-39B1EDF79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6929"/>
              </p:ext>
            </p:extLst>
          </p:nvPr>
        </p:nvGraphicFramePr>
        <p:xfrm>
          <a:off x="1224279" y="4413843"/>
          <a:ext cx="461806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72">
                  <a:extLst>
                    <a:ext uri="{9D8B030D-6E8A-4147-A177-3AD203B41FA5}">
                      <a16:colId xmlns:a16="http://schemas.microsoft.com/office/drawing/2014/main" val="1905232775"/>
                    </a:ext>
                  </a:extLst>
                </a:gridCol>
                <a:gridCol w="899028">
                  <a:extLst>
                    <a:ext uri="{9D8B030D-6E8A-4147-A177-3AD203B41FA5}">
                      <a16:colId xmlns:a16="http://schemas.microsoft.com/office/drawing/2014/main" val="3797784921"/>
                    </a:ext>
                  </a:extLst>
                </a:gridCol>
                <a:gridCol w="867833">
                  <a:extLst>
                    <a:ext uri="{9D8B030D-6E8A-4147-A177-3AD203B41FA5}">
                      <a16:colId xmlns:a16="http://schemas.microsoft.com/office/drawing/2014/main" val="2333434485"/>
                    </a:ext>
                  </a:extLst>
                </a:gridCol>
                <a:gridCol w="920749">
                  <a:extLst>
                    <a:ext uri="{9D8B030D-6E8A-4147-A177-3AD203B41FA5}">
                      <a16:colId xmlns:a16="http://schemas.microsoft.com/office/drawing/2014/main" val="3291491446"/>
                    </a:ext>
                  </a:extLst>
                </a:gridCol>
                <a:gridCol w="1154181">
                  <a:extLst>
                    <a:ext uri="{9D8B030D-6E8A-4147-A177-3AD203B41FA5}">
                      <a16:colId xmlns:a16="http://schemas.microsoft.com/office/drawing/2014/main" val="36047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Google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Tesla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Ford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Amazon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361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9.00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6.00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646328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6B866F5D-9EA2-66E9-0AB4-38FEAB56E7FE}"/>
              </a:ext>
            </a:extLst>
          </p:cNvPr>
          <p:cNvSpPr txBox="1"/>
          <p:nvPr/>
        </p:nvSpPr>
        <p:spPr>
          <a:xfrm>
            <a:off x="736229" y="1620873"/>
            <a:ext cx="5639981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cs typeface="Calibri"/>
              </a:rPr>
              <a:t>Naïve does produce reasonable forecasts for a small testing period such as a week.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However, it cannot account for the internal fluctuation in stock prices caused by daily buying/selling.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Better models to account for this fluctuation and short-term trends needed to be found.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3CFB23B-7E3F-35BC-C3EA-7A7D0714DBB8}"/>
              </a:ext>
            </a:extLst>
          </p:cNvPr>
          <p:cNvGrpSpPr/>
          <p:nvPr/>
        </p:nvGrpSpPr>
        <p:grpSpPr>
          <a:xfrm>
            <a:off x="6375399" y="812066"/>
            <a:ext cx="5461000" cy="5073005"/>
            <a:chOff x="6282266" y="803598"/>
            <a:chExt cx="5198534" cy="4946005"/>
          </a:xfrm>
        </p:grpSpPr>
        <p:pic>
          <p:nvPicPr>
            <p:cNvPr id="12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2A3C0341-041E-559C-1026-5584E94A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50000" y="3377465"/>
              <a:ext cx="5130800" cy="2372138"/>
            </a:xfrm>
            <a:prstGeom prst="rect">
              <a:avLst/>
            </a:prstGeom>
          </p:spPr>
        </p:pic>
        <p:pic>
          <p:nvPicPr>
            <p:cNvPr id="13" name="Picture 13" descr="Chart, line chart&#10;&#10;Description automatically generated">
              <a:extLst>
                <a:ext uri="{FF2B5EF4-FFF2-40B4-BE49-F238E27FC236}">
                  <a16:creationId xmlns:a16="http://schemas.microsoft.com/office/drawing/2014/main" id="{6809F84C-3B77-796A-1660-BE11F1410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2266" y="803598"/>
              <a:ext cx="5198532" cy="24314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295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9FD0-D6E7-6DD2-0F2A-39FE68D9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8DC1E-327E-DEF4-B4FD-974A5DC96583}"/>
              </a:ext>
            </a:extLst>
          </p:cNvPr>
          <p:cNvSpPr txBox="1">
            <a:spLocks/>
          </p:cNvSpPr>
          <p:nvPr/>
        </p:nvSpPr>
        <p:spPr>
          <a:xfrm>
            <a:off x="759859" y="515203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Regression 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AD2352-99C2-5642-E6FA-7A5FC2F87A86}"/>
              </a:ext>
            </a:extLst>
          </p:cNvPr>
          <p:cNvGrpSpPr/>
          <p:nvPr/>
        </p:nvGrpSpPr>
        <p:grpSpPr>
          <a:xfrm>
            <a:off x="6488793" y="710179"/>
            <a:ext cx="5313580" cy="4917864"/>
            <a:chOff x="6201086" y="1318819"/>
            <a:chExt cx="5313580" cy="4917864"/>
          </a:xfrm>
        </p:grpSpPr>
        <p:pic>
          <p:nvPicPr>
            <p:cNvPr id="11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B43D1718-E4BE-5153-CFEB-02EFBD95B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68073" y="1318819"/>
              <a:ext cx="5186081" cy="2403265"/>
            </a:xfrm>
            <a:prstGeom prst="rect">
              <a:avLst/>
            </a:prstGeom>
          </p:spPr>
        </p:pic>
        <p:pic>
          <p:nvPicPr>
            <p:cNvPr id="12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9AD581D8-D507-204A-2D64-9201FDCC8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1086" y="3723352"/>
              <a:ext cx="5313580" cy="2513331"/>
            </a:xfrm>
            <a:prstGeom prst="rect">
              <a:avLst/>
            </a:prstGeom>
          </p:spPr>
        </p:pic>
      </p:grp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ED53CAA1-AE15-EA8E-E983-73ACC6FDE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010404"/>
              </p:ext>
            </p:extLst>
          </p:nvPr>
        </p:nvGraphicFramePr>
        <p:xfrm>
          <a:off x="1334346" y="4219110"/>
          <a:ext cx="46180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72">
                  <a:extLst>
                    <a:ext uri="{9D8B030D-6E8A-4147-A177-3AD203B41FA5}">
                      <a16:colId xmlns:a16="http://schemas.microsoft.com/office/drawing/2014/main" val="1905232775"/>
                    </a:ext>
                  </a:extLst>
                </a:gridCol>
                <a:gridCol w="899029">
                  <a:extLst>
                    <a:ext uri="{9D8B030D-6E8A-4147-A177-3AD203B41FA5}">
                      <a16:colId xmlns:a16="http://schemas.microsoft.com/office/drawing/2014/main" val="3797784921"/>
                    </a:ext>
                  </a:extLst>
                </a:gridCol>
                <a:gridCol w="823209">
                  <a:extLst>
                    <a:ext uri="{9D8B030D-6E8A-4147-A177-3AD203B41FA5}">
                      <a16:colId xmlns:a16="http://schemas.microsoft.com/office/drawing/2014/main" val="2333434485"/>
                    </a:ext>
                  </a:extLst>
                </a:gridCol>
                <a:gridCol w="837024">
                  <a:extLst>
                    <a:ext uri="{9D8B030D-6E8A-4147-A177-3AD203B41FA5}">
                      <a16:colId xmlns:a16="http://schemas.microsoft.com/office/drawing/2014/main" val="3291491446"/>
                    </a:ext>
                  </a:extLst>
                </a:gridCol>
                <a:gridCol w="1282538">
                  <a:extLst>
                    <a:ext uri="{9D8B030D-6E8A-4147-A177-3AD203B41FA5}">
                      <a16:colId xmlns:a16="http://schemas.microsoft.com/office/drawing/2014/main" val="36047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Tesla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284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AD3F21-556B-7715-A75E-2237FE919004}"/>
              </a:ext>
            </a:extLst>
          </p:cNvPr>
          <p:cNvSpPr txBox="1"/>
          <p:nvPr/>
        </p:nvSpPr>
        <p:spPr>
          <a:xfrm>
            <a:off x="761629" y="1502340"/>
            <a:ext cx="56399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Regression models with linear trends were fitted for each stock.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Regression model captures short term trend but does not account for volume of stocks exchanged.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prediction accuracy was not found to be better than the naïve method.</a:t>
            </a:r>
          </a:p>
        </p:txBody>
      </p:sp>
    </p:spTree>
    <p:extLst>
      <p:ext uri="{BB962C8B-B14F-4D97-AF65-F5344CB8AC3E}">
        <p14:creationId xmlns:p14="http://schemas.microsoft.com/office/powerpoint/2010/main" val="1798356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9FD0-D6E7-6DD2-0F2A-39FE68D9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8DC1E-327E-DEF4-B4FD-974A5DC96583}"/>
              </a:ext>
            </a:extLst>
          </p:cNvPr>
          <p:cNvSpPr txBox="1">
            <a:spLocks/>
          </p:cNvSpPr>
          <p:nvPr/>
        </p:nvSpPr>
        <p:spPr>
          <a:xfrm>
            <a:off x="759859" y="574470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Simple Neural Networks</a:t>
            </a:r>
            <a:endParaRPr lang="en-US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C995678C-E39B-E41D-1C1D-A613D891F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436253"/>
              </p:ext>
            </p:extLst>
          </p:nvPr>
        </p:nvGraphicFramePr>
        <p:xfrm>
          <a:off x="1300479" y="4109043"/>
          <a:ext cx="461807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72">
                  <a:extLst>
                    <a:ext uri="{9D8B030D-6E8A-4147-A177-3AD203B41FA5}">
                      <a16:colId xmlns:a16="http://schemas.microsoft.com/office/drawing/2014/main" val="1905232775"/>
                    </a:ext>
                  </a:extLst>
                </a:gridCol>
                <a:gridCol w="899028">
                  <a:extLst>
                    <a:ext uri="{9D8B030D-6E8A-4147-A177-3AD203B41FA5}">
                      <a16:colId xmlns:a16="http://schemas.microsoft.com/office/drawing/2014/main" val="3797784921"/>
                    </a:ext>
                  </a:extLst>
                </a:gridCol>
                <a:gridCol w="823209">
                  <a:extLst>
                    <a:ext uri="{9D8B030D-6E8A-4147-A177-3AD203B41FA5}">
                      <a16:colId xmlns:a16="http://schemas.microsoft.com/office/drawing/2014/main" val="2333434485"/>
                    </a:ext>
                  </a:extLst>
                </a:gridCol>
                <a:gridCol w="910166">
                  <a:extLst>
                    <a:ext uri="{9D8B030D-6E8A-4147-A177-3AD203B41FA5}">
                      <a16:colId xmlns:a16="http://schemas.microsoft.com/office/drawing/2014/main" val="3291491446"/>
                    </a:ext>
                  </a:extLst>
                </a:gridCol>
                <a:gridCol w="1209395">
                  <a:extLst>
                    <a:ext uri="{9D8B030D-6E8A-4147-A177-3AD203B41FA5}">
                      <a16:colId xmlns:a16="http://schemas.microsoft.com/office/drawing/2014/main" val="36047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Tesla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2840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A6154C9-F41A-AF41-917B-523D31E478C3}"/>
              </a:ext>
            </a:extLst>
          </p:cNvPr>
          <p:cNvSpPr txBox="1"/>
          <p:nvPr/>
        </p:nvSpPr>
        <p:spPr>
          <a:xfrm>
            <a:off x="812429" y="1544673"/>
            <a:ext cx="521664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NN model was found to capture short-term trend and daily buying/selling activity relatively well.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It may be used for short to medium term forecasts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1054F4-2A46-3397-FDDD-F8131EE195E4}"/>
              </a:ext>
            </a:extLst>
          </p:cNvPr>
          <p:cNvGrpSpPr/>
          <p:nvPr/>
        </p:nvGrpSpPr>
        <p:grpSpPr>
          <a:xfrm>
            <a:off x="6395107" y="1376632"/>
            <a:ext cx="5065130" cy="4574273"/>
            <a:chOff x="6606774" y="1300432"/>
            <a:chExt cx="4328531" cy="3871541"/>
          </a:xfrm>
        </p:grpSpPr>
        <p:pic>
          <p:nvPicPr>
            <p:cNvPr id="9" name="Picture 9" descr="Chart, line chart&#10;&#10;Description automatically generated">
              <a:extLst>
                <a:ext uri="{FF2B5EF4-FFF2-40B4-BE49-F238E27FC236}">
                  <a16:creationId xmlns:a16="http://schemas.microsoft.com/office/drawing/2014/main" id="{A4FFE47B-0437-9A54-3E42-30774E1CC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06774" y="3226457"/>
              <a:ext cx="4327695" cy="1945516"/>
            </a:xfrm>
            <a:prstGeom prst="rect">
              <a:avLst/>
            </a:prstGeom>
          </p:spPr>
        </p:pic>
        <p:pic>
          <p:nvPicPr>
            <p:cNvPr id="11" name="Picture 11" descr="Chart, line chart&#10;&#10;Description automatically generated">
              <a:extLst>
                <a:ext uri="{FF2B5EF4-FFF2-40B4-BE49-F238E27FC236}">
                  <a16:creationId xmlns:a16="http://schemas.microsoft.com/office/drawing/2014/main" id="{D51A84B5-A173-9174-BC91-C6CDE320B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0047" y="1300432"/>
              <a:ext cx="4325258" cy="1887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271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9FD0-D6E7-6DD2-0F2A-39FE68D9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8DC1E-327E-DEF4-B4FD-974A5DC96583}"/>
              </a:ext>
            </a:extLst>
          </p:cNvPr>
          <p:cNvSpPr txBox="1">
            <a:spLocks/>
          </p:cNvSpPr>
          <p:nvPr/>
        </p:nvSpPr>
        <p:spPr>
          <a:xfrm>
            <a:off x="929192" y="574470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libri Light"/>
                <a:cs typeface="Calibri Light"/>
              </a:rPr>
              <a:t>Deep Learning Models</a:t>
            </a: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E74188-32BE-530B-7188-44F84DCBD7A7}"/>
              </a:ext>
            </a:extLst>
          </p:cNvPr>
          <p:cNvGrpSpPr/>
          <p:nvPr/>
        </p:nvGrpSpPr>
        <p:grpSpPr>
          <a:xfrm>
            <a:off x="6746722" y="1298010"/>
            <a:ext cx="4786877" cy="4558043"/>
            <a:chOff x="6221789" y="1179478"/>
            <a:chExt cx="5000681" cy="47195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94CCC2-4419-63B0-B85E-ADF9DF27E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1789" y="1179478"/>
              <a:ext cx="4854018" cy="2335209"/>
            </a:xfrm>
            <a:prstGeom prst="rect">
              <a:avLst/>
            </a:prstGeom>
          </p:spPr>
        </p:pic>
        <p:pic>
          <p:nvPicPr>
            <p:cNvPr id="3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3452B097-A525-7122-99A8-D197AC62B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74667" y="3572148"/>
              <a:ext cx="4947803" cy="2326861"/>
            </a:xfrm>
            <a:prstGeom prst="rect">
              <a:avLst/>
            </a:prstGeom>
          </p:spPr>
        </p:pic>
      </p:grpSp>
      <p:graphicFrame>
        <p:nvGraphicFramePr>
          <p:cNvPr id="7" name="Table 9">
            <a:extLst>
              <a:ext uri="{FF2B5EF4-FFF2-40B4-BE49-F238E27FC236}">
                <a16:creationId xmlns:a16="http://schemas.microsoft.com/office/drawing/2014/main" id="{079B51FF-786D-AE4B-1AE1-7FE1AD387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496789"/>
              </p:ext>
            </p:extLst>
          </p:nvPr>
        </p:nvGraphicFramePr>
        <p:xfrm>
          <a:off x="1393612" y="4312243"/>
          <a:ext cx="461807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72">
                  <a:extLst>
                    <a:ext uri="{9D8B030D-6E8A-4147-A177-3AD203B41FA5}">
                      <a16:colId xmlns:a16="http://schemas.microsoft.com/office/drawing/2014/main" val="1905232775"/>
                    </a:ext>
                  </a:extLst>
                </a:gridCol>
                <a:gridCol w="899029">
                  <a:extLst>
                    <a:ext uri="{9D8B030D-6E8A-4147-A177-3AD203B41FA5}">
                      <a16:colId xmlns:a16="http://schemas.microsoft.com/office/drawing/2014/main" val="3797784921"/>
                    </a:ext>
                  </a:extLst>
                </a:gridCol>
                <a:gridCol w="823209">
                  <a:extLst>
                    <a:ext uri="{9D8B030D-6E8A-4147-A177-3AD203B41FA5}">
                      <a16:colId xmlns:a16="http://schemas.microsoft.com/office/drawing/2014/main" val="2333434485"/>
                    </a:ext>
                  </a:extLst>
                </a:gridCol>
                <a:gridCol w="837024">
                  <a:extLst>
                    <a:ext uri="{9D8B030D-6E8A-4147-A177-3AD203B41FA5}">
                      <a16:colId xmlns:a16="http://schemas.microsoft.com/office/drawing/2014/main" val="3291491446"/>
                    </a:ext>
                  </a:extLst>
                </a:gridCol>
                <a:gridCol w="1282538">
                  <a:extLst>
                    <a:ext uri="{9D8B030D-6E8A-4147-A177-3AD203B41FA5}">
                      <a16:colId xmlns:a16="http://schemas.microsoft.com/office/drawing/2014/main" val="36047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Tesla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129.93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2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101373E-2B56-89E3-722D-D082ED356840}"/>
              </a:ext>
            </a:extLst>
          </p:cNvPr>
          <p:cNvSpPr txBox="1"/>
          <p:nvPr/>
        </p:nvSpPr>
        <p:spPr>
          <a:xfrm>
            <a:off x="1015629" y="1612406"/>
            <a:ext cx="53521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 DL model with four hidden layers, each with 16-32 nodes was fitted to data for each stock.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deep learning model captured short term trend and daily volume very well for Ford and Google.  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Risk of overfitting depends on training data as observed for the Amazon Stock Data.</a:t>
            </a:r>
          </a:p>
        </p:txBody>
      </p:sp>
    </p:spTree>
    <p:extLst>
      <p:ext uri="{BB962C8B-B14F-4D97-AF65-F5344CB8AC3E}">
        <p14:creationId xmlns:p14="http://schemas.microsoft.com/office/powerpoint/2010/main" val="445018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99FD0-D6E7-6DD2-0F2A-39FE68D9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68DC1E-327E-DEF4-B4FD-974A5DC96583}"/>
              </a:ext>
            </a:extLst>
          </p:cNvPr>
          <p:cNvSpPr txBox="1">
            <a:spLocks/>
          </p:cNvSpPr>
          <p:nvPr/>
        </p:nvSpPr>
        <p:spPr>
          <a:xfrm>
            <a:off x="692126" y="472871"/>
            <a:ext cx="10058400" cy="1450757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Rolling Arima </a:t>
            </a:r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B8EAF-E622-4CA4-84AA-F35FA6130796}"/>
              </a:ext>
            </a:extLst>
          </p:cNvPr>
          <p:cNvGrpSpPr/>
          <p:nvPr/>
        </p:nvGrpSpPr>
        <p:grpSpPr>
          <a:xfrm>
            <a:off x="6555667" y="671062"/>
            <a:ext cx="5230931" cy="5091600"/>
            <a:chOff x="6399911" y="1289281"/>
            <a:chExt cx="5635760" cy="5412601"/>
          </a:xfrm>
        </p:grpSpPr>
        <p:pic>
          <p:nvPicPr>
            <p:cNvPr id="6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D2BC3A2E-EE3F-3290-D3D5-93F1037BA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1353" y="4029676"/>
              <a:ext cx="5634318" cy="2672206"/>
            </a:xfrm>
            <a:prstGeom prst="rect">
              <a:avLst/>
            </a:prstGeom>
          </p:spPr>
        </p:pic>
        <p:pic>
          <p:nvPicPr>
            <p:cNvPr id="7" name="Picture 5" descr="Chart, line chart&#10;&#10;Description automatically generated">
              <a:extLst>
                <a:ext uri="{FF2B5EF4-FFF2-40B4-BE49-F238E27FC236}">
                  <a16:creationId xmlns:a16="http://schemas.microsoft.com/office/drawing/2014/main" id="{9FF3E13E-E378-C99F-BC79-4E823E56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9911" y="1289281"/>
              <a:ext cx="5618545" cy="2626835"/>
            </a:xfrm>
            <a:prstGeom prst="rect">
              <a:avLst/>
            </a:prstGeom>
          </p:spPr>
        </p:pic>
      </p:grp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9F71D7D0-500A-2E72-944E-86284CB50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725173"/>
              </p:ext>
            </p:extLst>
          </p:nvPr>
        </p:nvGraphicFramePr>
        <p:xfrm>
          <a:off x="1348042" y="4314735"/>
          <a:ext cx="4386084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272">
                  <a:extLst>
                    <a:ext uri="{9D8B030D-6E8A-4147-A177-3AD203B41FA5}">
                      <a16:colId xmlns:a16="http://schemas.microsoft.com/office/drawing/2014/main" val="1905232775"/>
                    </a:ext>
                  </a:extLst>
                </a:gridCol>
                <a:gridCol w="899028">
                  <a:extLst>
                    <a:ext uri="{9D8B030D-6E8A-4147-A177-3AD203B41FA5}">
                      <a16:colId xmlns:a16="http://schemas.microsoft.com/office/drawing/2014/main" val="3797784921"/>
                    </a:ext>
                  </a:extLst>
                </a:gridCol>
                <a:gridCol w="823209">
                  <a:extLst>
                    <a:ext uri="{9D8B030D-6E8A-4147-A177-3AD203B41FA5}">
                      <a16:colId xmlns:a16="http://schemas.microsoft.com/office/drawing/2014/main" val="2333434485"/>
                    </a:ext>
                  </a:extLst>
                </a:gridCol>
                <a:gridCol w="837024">
                  <a:extLst>
                    <a:ext uri="{9D8B030D-6E8A-4147-A177-3AD203B41FA5}">
                      <a16:colId xmlns:a16="http://schemas.microsoft.com/office/drawing/2014/main" val="3291491446"/>
                    </a:ext>
                  </a:extLst>
                </a:gridCol>
                <a:gridCol w="1050551">
                  <a:extLst>
                    <a:ext uri="{9D8B030D-6E8A-4147-A177-3AD203B41FA5}">
                      <a16:colId xmlns:a16="http://schemas.microsoft.com/office/drawing/2014/main" val="36047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Tesla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Ford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Amazon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101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32840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BB34C2-AB24-8316-C5C5-9E2012E9C694}"/>
              </a:ext>
            </a:extLst>
          </p:cNvPr>
          <p:cNvSpPr txBox="1"/>
          <p:nvPr/>
        </p:nvSpPr>
        <p:spPr>
          <a:xfrm>
            <a:off x="693896" y="1468473"/>
            <a:ext cx="56399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Rolling Arima Model was fitted for each selected stock.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Training window was fixed at two weeks and the window moves forward with each forecast.</a:t>
            </a: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prediction accuracy was found to be much better than the naïve method for short-medium term forecasts</a:t>
            </a:r>
          </a:p>
        </p:txBody>
      </p:sp>
    </p:spTree>
    <p:extLst>
      <p:ext uri="{BB962C8B-B14F-4D97-AF65-F5344CB8AC3E}">
        <p14:creationId xmlns:p14="http://schemas.microsoft.com/office/powerpoint/2010/main" val="312046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3281-BCCD-6D0E-88EB-C74F5BA6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 Shiny App for Real-Time Forecasting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1EB71-0553-17C2-114F-15DBC6CC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2EF21C-E27A-62C2-3EB6-A023754A622B}"/>
              </a:ext>
            </a:extLst>
          </p:cNvPr>
          <p:cNvSpPr txBox="1"/>
          <p:nvPr/>
        </p:nvSpPr>
        <p:spPr>
          <a:xfrm>
            <a:off x="1218829" y="2171206"/>
            <a:ext cx="69777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App Link : </a:t>
            </a:r>
            <a:r>
              <a:rPr lang="en-US">
                <a:ea typeface="+mn-lt"/>
                <a:cs typeface="+mn-lt"/>
                <a:hlinkClick r:id="rId2"/>
              </a:rPr>
              <a:t>https://sirinabraham.shinyapps.io/Stock_Price_Predictor/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Yahoo Finance: </a:t>
            </a:r>
            <a:r>
              <a:rPr lang="en-US">
                <a:ea typeface="+mn-lt"/>
                <a:cs typeface="+mn-lt"/>
                <a:hlinkClick r:id="rId3"/>
              </a:rPr>
              <a:t>https://finance.yahoo.com/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       </a:t>
            </a:r>
          </a:p>
        </p:txBody>
      </p:sp>
    </p:spTree>
    <p:extLst>
      <p:ext uri="{BB962C8B-B14F-4D97-AF65-F5344CB8AC3E}">
        <p14:creationId xmlns:p14="http://schemas.microsoft.com/office/powerpoint/2010/main" val="48681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6928-ECB4-50A9-95D7-741147A1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Summary of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3BE83-A738-8FD1-C288-B68FE690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129A-EBBB-C6B4-E43C-44009B0A45AC}"/>
              </a:ext>
            </a:extLst>
          </p:cNvPr>
          <p:cNvSpPr txBox="1"/>
          <p:nvPr/>
        </p:nvSpPr>
        <p:spPr>
          <a:xfrm>
            <a:off x="1100666" y="1930400"/>
            <a:ext cx="1052406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best model for Amazon was Rolling Arima</a:t>
            </a:r>
            <a:endParaRPr lang="en-US">
              <a:cs typeface="Calibri"/>
            </a:endParaRPr>
          </a:p>
          <a:p>
            <a:pPr algn="just"/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best model for Tesla was Rolling Arima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best model for Google was Deep Learning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best model for Ford was Naïve however Rolling ARIMA and Deep Learning had low MAPE value(~5%)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25EFF-9F08-FFEE-4A55-A8C852638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27840"/>
              </p:ext>
            </p:extLst>
          </p:nvPr>
        </p:nvGraphicFramePr>
        <p:xfrm>
          <a:off x="3031066" y="4124982"/>
          <a:ext cx="5699720" cy="215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1083">
                  <a:extLst>
                    <a:ext uri="{9D8B030D-6E8A-4147-A177-3AD203B41FA5}">
                      <a16:colId xmlns:a16="http://schemas.microsoft.com/office/drawing/2014/main" val="2940807218"/>
                    </a:ext>
                  </a:extLst>
                </a:gridCol>
                <a:gridCol w="963082">
                  <a:extLst>
                    <a:ext uri="{9D8B030D-6E8A-4147-A177-3AD203B41FA5}">
                      <a16:colId xmlns:a16="http://schemas.microsoft.com/office/drawing/2014/main" val="1559360268"/>
                    </a:ext>
                  </a:extLst>
                </a:gridCol>
                <a:gridCol w="1047747">
                  <a:extLst>
                    <a:ext uri="{9D8B030D-6E8A-4147-A177-3AD203B41FA5}">
                      <a16:colId xmlns:a16="http://schemas.microsoft.com/office/drawing/2014/main" val="3210733350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59305258"/>
                    </a:ext>
                  </a:extLst>
                </a:gridCol>
                <a:gridCol w="1159475">
                  <a:extLst>
                    <a:ext uri="{9D8B030D-6E8A-4147-A177-3AD203B41FA5}">
                      <a16:colId xmlns:a16="http://schemas.microsoft.com/office/drawing/2014/main" val="2301921514"/>
                    </a:ext>
                  </a:extLst>
                </a:gridCol>
              </a:tblGrid>
              <a:tr h="412750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>
                          <a:effectLst/>
                        </a:rPr>
                        <a:t>​Model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Google​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Tesla​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Ford​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>
                          <a:effectLst/>
                        </a:rPr>
                        <a:t>Amazon​</a:t>
                      </a:r>
                      <a:endParaRPr lang="en-US" sz="16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213580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rtl="0" fontAlgn="base"/>
                      <a:r>
                        <a:rPr lang="en-US" sz="1600">
                          <a:effectLst/>
                        </a:rPr>
                        <a:t>Naive​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9.00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4.04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6.00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65932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effectLst/>
                        </a:rPr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16.88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7.61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913515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effectLst/>
                        </a:rPr>
                        <a:t>Rolling 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3.48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8.44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5.32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489377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effectLst/>
                        </a:rPr>
                        <a:t>Simple 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6.65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19.20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8.65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258942"/>
                  </a:ext>
                </a:extLst>
              </a:tr>
              <a:tr h="34925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>
                          <a:effectLst/>
                        </a:rPr>
                        <a:t>Deep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/>
                        <a:t>2.71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11.13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5.55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129.93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779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73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6928-ECB4-50A9-95D7-741147A1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Lessons Learned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3BE83-A738-8FD1-C288-B68FE690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129A-EBBB-C6B4-E43C-44009B0A45AC}"/>
              </a:ext>
            </a:extLst>
          </p:cNvPr>
          <p:cNvSpPr txBox="1"/>
          <p:nvPr/>
        </p:nvSpPr>
        <p:spPr>
          <a:xfrm>
            <a:off x="1066800" y="2023533"/>
            <a:ext cx="1002453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It is important to choose appropriate training period as stock trends can change often.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Models hold well with shorter training period compared to long term training period.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Naïve forecast providing decent MAPE value proves the inherent volatility of the market.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The stock prices are affected by external factors such as macroeconomic trends, sentiment, government policies etc.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A good model should act as a decision support tool rather than a decision-making tool for the analyst.</a:t>
            </a:r>
          </a:p>
          <a:p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36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6928-ECB4-50A9-95D7-741147A10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Analysis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3BE83-A738-8FD1-C288-B68FE690D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6129A-EBBB-C6B4-E43C-44009B0A45AC}"/>
              </a:ext>
            </a:extLst>
          </p:cNvPr>
          <p:cNvSpPr txBox="1"/>
          <p:nvPr/>
        </p:nvSpPr>
        <p:spPr>
          <a:xfrm>
            <a:off x="1066800" y="2023533"/>
            <a:ext cx="10024533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Build models incorporating other features such as company's historic growth rate, future expected earnings, macroeconomic trends etc.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Explore the use of sophisticated deep learning models such as LSTM (Long short-term memory) algorithm.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Back-testing the use case of day trading using the prediction model to simulate profitability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Incorporate deep-learning models in the R Shiny App</a:t>
            </a: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20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24EE-0054-2CE9-C297-344C574F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Meet the Team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B35B6-D7A4-265A-4A42-278A3210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4DDE86C-B73A-183E-1B88-97B77493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28" y="2127296"/>
            <a:ext cx="1775846" cy="2439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2FF04-7E7A-7775-3754-9CE2B7045102}"/>
              </a:ext>
            </a:extLst>
          </p:cNvPr>
          <p:cNvSpPr txBox="1"/>
          <p:nvPr/>
        </p:nvSpPr>
        <p:spPr>
          <a:xfrm>
            <a:off x="1507073" y="4777939"/>
            <a:ext cx="15070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Sirin Abraham</a:t>
            </a:r>
          </a:p>
        </p:txBody>
      </p:sp>
      <p:pic>
        <p:nvPicPr>
          <p:cNvPr id="3" name="Picture 5" descr="A picture containing person, person, posing, male&#10;&#10;Description automatically generated">
            <a:extLst>
              <a:ext uri="{FF2B5EF4-FFF2-40B4-BE49-F238E27FC236}">
                <a16:creationId xmlns:a16="http://schemas.microsoft.com/office/drawing/2014/main" id="{28C89E75-C932-3B6A-FBFC-8EE0E4F36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2" t="-1460" r="15203" b="1095"/>
          <a:stretch/>
        </p:blipFill>
        <p:spPr>
          <a:xfrm>
            <a:off x="3933660" y="2092572"/>
            <a:ext cx="1811142" cy="2503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03D95-E472-2068-0841-F3C3CD0D3FFE}"/>
              </a:ext>
            </a:extLst>
          </p:cNvPr>
          <p:cNvSpPr txBox="1"/>
          <p:nvPr/>
        </p:nvSpPr>
        <p:spPr>
          <a:xfrm>
            <a:off x="4101416" y="4777939"/>
            <a:ext cx="1337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Nandu </a:t>
            </a:r>
            <a:r>
              <a:rPr lang="en-US" err="1">
                <a:cs typeface="Calibri"/>
              </a:rPr>
              <a:t>Venu</a:t>
            </a:r>
            <a:endParaRPr lang="en-US"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24AB13-0A35-8900-2A06-0547EB6AA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59" t="28243" r="28334" b="21063"/>
          <a:stretch/>
        </p:blipFill>
        <p:spPr>
          <a:xfrm>
            <a:off x="6429096" y="2127296"/>
            <a:ext cx="1811142" cy="2468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015B80-EE9F-90BD-449B-71720BD72171}"/>
              </a:ext>
            </a:extLst>
          </p:cNvPr>
          <p:cNvSpPr txBox="1"/>
          <p:nvPr/>
        </p:nvSpPr>
        <p:spPr>
          <a:xfrm>
            <a:off x="6525698" y="4781636"/>
            <a:ext cx="20647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Emma Hansen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D5F87D2-DA2C-CD12-5117-06D049213087}"/>
              </a:ext>
            </a:extLst>
          </p:cNvPr>
          <p:cNvGrpSpPr/>
          <p:nvPr/>
        </p:nvGrpSpPr>
        <p:grpSpPr>
          <a:xfrm>
            <a:off x="8953997" y="2085734"/>
            <a:ext cx="1879105" cy="3070003"/>
            <a:chOff x="8830732" y="2074528"/>
            <a:chExt cx="1879105" cy="3070003"/>
          </a:xfrm>
        </p:grpSpPr>
        <p:pic>
          <p:nvPicPr>
            <p:cNvPr id="10" name="Picture 10" descr="A picture containing person, necktie, wall, indoor&#10;&#10;Description automatically generated">
              <a:extLst>
                <a:ext uri="{FF2B5EF4-FFF2-40B4-BE49-F238E27FC236}">
                  <a16:creationId xmlns:a16="http://schemas.microsoft.com/office/drawing/2014/main" id="{F3B35B8D-FBD8-834F-8CBB-F70CBCF43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428" r="12721" b="337"/>
            <a:stretch/>
          </p:blipFill>
          <p:spPr>
            <a:xfrm>
              <a:off x="8830732" y="2074528"/>
              <a:ext cx="1879105" cy="251148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3458BB7-0776-7588-D339-D957F9C1CA91}"/>
                </a:ext>
              </a:extLst>
            </p:cNvPr>
            <p:cNvSpPr txBox="1"/>
            <p:nvPr/>
          </p:nvSpPr>
          <p:spPr>
            <a:xfrm>
              <a:off x="9254067" y="4775199"/>
              <a:ext cx="95673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Bo Zhou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9253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5C8D2C1-DA83-420D-9635-D52CE066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4F74C9-6A0B-409E-AD1C-45B58BE9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486A9D-1265-4B57-91E6-68E666B9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46DFC-93F8-C3B0-E665-8204CAA1C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459803"/>
            <a:ext cx="4813072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0A7F697E-3906-2BF0-FC3A-CFA00C10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284" r="7162" b="2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CA073-8486-3614-58AF-95A040FA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87270" y="6459785"/>
            <a:ext cx="5698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9B47E-0ECB-9C49-3BBB-9C1C3CC42869}"/>
              </a:ext>
            </a:extLst>
          </p:cNvPr>
          <p:cNvSpPr txBox="1"/>
          <p:nvPr/>
        </p:nvSpPr>
        <p:spPr>
          <a:xfrm>
            <a:off x="3761709" y="6657945"/>
            <a:ext cx="2334292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805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3CA85-6AA3-B33B-1B83-17EF3453D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Agenda</a:t>
            </a:r>
            <a:endParaRPr lang="en-US" sz="5400"/>
          </a:p>
        </p:txBody>
      </p:sp>
      <p:pic>
        <p:nvPicPr>
          <p:cNvPr id="8" name="Graphic 7" descr="Check List">
            <a:extLst>
              <a:ext uri="{FF2B5EF4-FFF2-40B4-BE49-F238E27FC236}">
                <a16:creationId xmlns:a16="http://schemas.microsoft.com/office/drawing/2014/main" id="{800E7D80-3665-A891-7195-A562333AB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705" y="1431097"/>
            <a:ext cx="4001315" cy="40013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EEAD-C90E-6821-8B61-4E285EA53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D0AB15D-D660-CC85-A783-0A8657F745FA}"/>
              </a:ext>
            </a:extLst>
          </p:cNvPr>
          <p:cNvSpPr txBox="1">
            <a:spLocks/>
          </p:cNvSpPr>
          <p:nvPr/>
        </p:nvSpPr>
        <p:spPr>
          <a:xfrm>
            <a:off x="5121712" y="2138240"/>
            <a:ext cx="6297068" cy="3921193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2400">
                <a:cs typeface="Calibri"/>
              </a:rPr>
              <a:t>  Project Motivation 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  Project Goal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  Data Pre-Processing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2400">
                <a:ea typeface="+mn-lt"/>
                <a:cs typeface="+mn-lt"/>
              </a:rPr>
              <a:t>  Forecasting Analysis</a:t>
            </a:r>
            <a:endParaRPr lang="en-US" sz="2400">
              <a:ea typeface="Calibri" panose="020F0502020204030204"/>
              <a:cs typeface="Calibri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r>
              <a:rPr lang="en-US" sz="2400">
                <a:ea typeface="Calibri" panose="020F0502020204030204"/>
                <a:cs typeface="Calibri"/>
              </a:rPr>
              <a:t>  R Shiny App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F0502020204030204" pitchFamily="34" charset="0"/>
              <a:buChar char="•"/>
            </a:pPr>
            <a:endParaRPr lang="en-US" sz="240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400">
              <a:ea typeface="+mn-lt"/>
              <a:cs typeface="+mn-lt"/>
            </a:endParaRPr>
          </a:p>
          <a:p>
            <a:pPr marL="383540" lvl="1">
              <a:spcBef>
                <a:spcPts val="0"/>
              </a:spcBef>
              <a:spcAft>
                <a:spcPts val="1000"/>
              </a:spcAft>
              <a:buFont typeface="Arial" panose="020F0502020204030204" pitchFamily="34" charset="0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736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C96EC-FD43-3EAE-EE84-F6B9BC08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164" y="113423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Project 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32AA74-1D66-74F8-0DFC-BAE081D578DE}"/>
              </a:ext>
            </a:extLst>
          </p:cNvPr>
          <p:cNvSpPr txBox="1"/>
          <p:nvPr/>
        </p:nvSpPr>
        <p:spPr>
          <a:xfrm>
            <a:off x="279459" y="2496918"/>
            <a:ext cx="3488255" cy="3335519"/>
          </a:xfrm>
          <a:prstGeom prst="rect">
            <a:avLst/>
          </a:prstGeom>
        </p:spPr>
        <p:txBody>
          <a:bodyPr rot="0" spcFirstLastPara="0" vertOverflow="overflow" horzOverflow="overflow" vert="horz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COVID-19 had a drastic impact on numerous sectors of the market.</a:t>
            </a: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Organizations had to adjust their strategy depending on their respective markets.</a:t>
            </a: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 algn="just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Predicting stock prices over a medium to large time-horizon was difficult due to the impact of the pandemic.</a:t>
            </a:r>
            <a:endParaRPr lang="en-US">
              <a:solidFill>
                <a:srgbClr val="FFFFFF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03709B4-9A73-47E1-05E3-3A3DF35AB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4" b="7197"/>
          <a:stretch/>
        </p:blipFill>
        <p:spPr>
          <a:xfrm>
            <a:off x="4179423" y="1491726"/>
            <a:ext cx="7912063" cy="39641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911-BE0E-6EBE-0A2D-1797FCA9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10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17DA0-556E-6F21-3E68-D50397F6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Effect of pandemic on Ford stock price</a:t>
            </a:r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53FF337-BF8D-3505-49FE-E5000C7621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53" y="1794647"/>
            <a:ext cx="7172475" cy="4422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101A3-4B7E-1AAA-1A7A-8C426928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38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EEF30F-6836-2E5B-75DB-4EF500F25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en-US"/>
          </a:p>
        </p:txBody>
      </p: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0069282-1565-6AC3-0F56-214A00F14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82" y="2283"/>
            <a:ext cx="12200964" cy="685343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649E336-44FF-F8F2-AE07-BED96836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36" y="332387"/>
            <a:ext cx="5499207" cy="2055874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  <a:ea typeface="Calibri Light"/>
                <a:cs typeface="Calibri Light"/>
              </a:rPr>
              <a:t>Traditional Investing 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98FFF4B-C3BC-0C4C-7D7B-A3794C53DB4F}"/>
              </a:ext>
            </a:extLst>
          </p:cNvPr>
          <p:cNvSpPr txBox="1">
            <a:spLocks/>
          </p:cNvSpPr>
          <p:nvPr/>
        </p:nvSpPr>
        <p:spPr>
          <a:xfrm>
            <a:off x="7581260" y="1201965"/>
            <a:ext cx="4199325" cy="10137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ea typeface="Calibri Light"/>
                <a:cs typeface="Calibri Light"/>
              </a:rPr>
              <a:t>Day Trading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2DECECC-E387-229F-267A-63B0E0ADC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841" y="3043517"/>
            <a:ext cx="2709583" cy="270958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6DD379B1-A6B7-2577-38F7-B9E1364A85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54" t="145" r="16573" b="-557"/>
          <a:stretch/>
        </p:blipFill>
        <p:spPr>
          <a:xfrm>
            <a:off x="1653988" y="3053734"/>
            <a:ext cx="2508629" cy="25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6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6EC-FD43-3EAE-EE84-F6B9BC08F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Project 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911-BE0E-6EBE-0A2D-1797FCA9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113E31D-E2AB-40D1-8B51-AFA5AFEF393A}" type="slidenum">
              <a:rPr lang="en-US" dirty="0"/>
              <a:pPr defTabSz="457200"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74A1FDAF-11D8-221D-1D33-B9521DC9DD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36445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613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54226A-15A5-4F46-926F-81F3EC466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CF670F-3E94-4C8F-95AE-035FB459B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0479AEA-6C87-4786-A668-54BF815A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B9D76D8-A1DE-47D2-B32E-492631C87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43B330-3918-40EA-9ADC-850330781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72BA1-9983-ACF8-641E-A048C103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Selected Stocks</a:t>
            </a:r>
          </a:p>
        </p:txBody>
      </p:sp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D4AE0B62-513D-E791-F6B9-725470B3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8" y="1742573"/>
            <a:ext cx="2484888" cy="139774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5057E84-5A2B-41DA-9777-6C35AF02C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46201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D55CC344-F648-CD51-DD5D-630835693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64" y="1518836"/>
            <a:ext cx="2476811" cy="184522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005A8E7-419B-4466-BD45-F4EA6082C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730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C5D7CD7-A8C1-F5EC-5C89-F85DBB32D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93" y="1958077"/>
            <a:ext cx="2511016" cy="96674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8ABB8DF-0C68-4719-A72F-1B03DA26E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65464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2D7FBE9-E464-B1D6-1D6F-ACFD606C2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180" y="2031080"/>
            <a:ext cx="2487746" cy="10448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34B5846-0208-4A0E-8DB8-9DCD7D83B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4E135-2072-1648-4EE7-0B2FB0E0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113E31D-E2AB-40D1-8B51-AFA5AFEF393A}" type="slidenum">
              <a:rPr lang="en-US" dirty="0"/>
              <a:pPr defTabSz="4572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C96EC-FD43-3EAE-EE84-F6B9BC08F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Data Collection and Pre-processing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43911-BE0E-6EBE-0A2D-1797FCA9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23EDA3-0FE7-9187-770B-CD9095F3024A}"/>
              </a:ext>
            </a:extLst>
          </p:cNvPr>
          <p:cNvSpPr txBox="1"/>
          <p:nvPr/>
        </p:nvSpPr>
        <p:spPr>
          <a:xfrm>
            <a:off x="1066800" y="2023533"/>
            <a:ext cx="1002453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Data was collected through the Yahoo Finance API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Raw data was converted to XTS objects to ensure uniform handling of non-continuous temporal data 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data contained following variables, </a:t>
            </a:r>
            <a:r>
              <a:rPr lang="en-US" i="1">
                <a:cs typeface="Calibri"/>
              </a:rPr>
              <a:t>Date, Opening Price, Closing Price, High, Low, Volume.</a:t>
            </a:r>
            <a:endParaRPr lang="en-US" i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Used Closing Price for building the model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Each selected stock fell almost by 50% when pandemic hit and started recovering few months after.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ea typeface="Calibri"/>
                <a:cs typeface="Calibri"/>
              </a:rPr>
              <a:t>Based on the observations, we chose post-covid recovery data to ensure we produce a reliable model</a:t>
            </a: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1821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532B964EAC4B46946D9D27C7BF54F2" ma:contentTypeVersion="10" ma:contentTypeDescription="Create a new document." ma:contentTypeScope="" ma:versionID="6604ec3fdeefb1c6be30746e8c2486cc">
  <xsd:schema xmlns:xsd="http://www.w3.org/2001/XMLSchema" xmlns:xs="http://www.w3.org/2001/XMLSchema" xmlns:p="http://schemas.microsoft.com/office/2006/metadata/properties" xmlns:ns2="54bc3db8-223a-430e-af97-3663a76f8017" xmlns:ns3="1c340cf9-5ff2-4723-b4fd-02bf73ea75e4" targetNamespace="http://schemas.microsoft.com/office/2006/metadata/properties" ma:root="true" ma:fieldsID="6191cf5c6e7c763ccf593a11f960646f" ns2:_="" ns3:_="">
    <xsd:import namespace="54bc3db8-223a-430e-af97-3663a76f8017"/>
    <xsd:import namespace="1c340cf9-5ff2-4723-b4fd-02bf73ea75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bc3db8-223a-430e-af97-3663a76f80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340cf9-5ff2-4723-b4fd-02bf73ea75e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D388E5-FEE6-4961-8608-3BF6B3E800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FFDA0C-F02E-4AC7-89F3-74B03D018ADF}">
  <ds:schemaRefs>
    <ds:schemaRef ds:uri="b685f2ee-72f4-442a-812c-18992222735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9ABD2B-B281-4552-833B-857F09F11990}">
  <ds:schemaRefs>
    <ds:schemaRef ds:uri="1c340cf9-5ff2-4723-b4fd-02bf73ea75e4"/>
    <ds:schemaRef ds:uri="54bc3db8-223a-430e-af97-3663a76f801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Retrospect</vt:lpstr>
      <vt:lpstr>Forecasting Stock Prices In A Post-Covid Market</vt:lpstr>
      <vt:lpstr>Meet the Team</vt:lpstr>
      <vt:lpstr>Agenda</vt:lpstr>
      <vt:lpstr>Project Motivation</vt:lpstr>
      <vt:lpstr>Effect of pandemic on Ford stock price</vt:lpstr>
      <vt:lpstr>Traditional Investing </vt:lpstr>
      <vt:lpstr>Project Goal</vt:lpstr>
      <vt:lpstr>Selected Stocks</vt:lpstr>
      <vt:lpstr>Data Collection and Pre-processing</vt:lpstr>
      <vt:lpstr>Forecasting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Shiny App for Real-Time Forecasting</vt:lpstr>
      <vt:lpstr>Summary of Results</vt:lpstr>
      <vt:lpstr>Lessons Learned</vt:lpstr>
      <vt:lpstr>Future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Sirin Abraham</dc:creator>
  <cp:revision>1</cp:revision>
  <dcterms:created xsi:type="dcterms:W3CDTF">2022-04-30T15:11:16Z</dcterms:created>
  <dcterms:modified xsi:type="dcterms:W3CDTF">2022-05-05T17:13:25Z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0x010100BC532B964EAC4B46946D9D27C7BF54F2</vt:lpwstr>
  </property>
</Properties>
</file>